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7" r:id="rId2"/>
    <p:sldId id="693" r:id="rId3"/>
    <p:sldId id="615" r:id="rId4"/>
    <p:sldId id="696" r:id="rId5"/>
    <p:sldId id="697" r:id="rId6"/>
    <p:sldId id="698" r:id="rId7"/>
    <p:sldId id="699" r:id="rId8"/>
    <p:sldId id="275" r:id="rId9"/>
  </p:sldIdLst>
  <p:sldSz cx="12192000" cy="6858000"/>
  <p:notesSz cx="6858000" cy="9144000"/>
  <p:embeddedFontLst>
    <p:embeddedFont>
      <p:font typeface="Pretendard" panose="020B0600000101010101" charset="-127"/>
      <p:regular r:id="rId12"/>
      <p:bold r:id="rId13"/>
    </p:embeddedFont>
    <p:embeddedFont>
      <p:font typeface="Pretendard SemiBold" panose="020B0600000101010101" charset="-127"/>
      <p:regular r:id="rId14"/>
      <p:bold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B8F0"/>
    <a:srgbClr val="E2E8FA"/>
    <a:srgbClr val="53D2FF"/>
    <a:srgbClr val="1F42B7"/>
    <a:srgbClr val="B3EBFF"/>
    <a:srgbClr val="A86ED4"/>
    <a:srgbClr val="399DF5"/>
    <a:srgbClr val="FFD1D1"/>
    <a:srgbClr val="FF8585"/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8EC4D-F6D8-4917-B56C-A2A66BBAADF0}" v="13" dt="2025-04-03T06:37:0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6387" autoAdjust="0"/>
  </p:normalViewPr>
  <p:slideViewPr>
    <p:cSldViewPr snapToGrid="0">
      <p:cViewPr>
        <p:scale>
          <a:sx n="100" d="100"/>
          <a:sy n="100" d="100"/>
        </p:scale>
        <p:origin x="990" y="312"/>
      </p:cViewPr>
      <p:guideLst/>
    </p:cSldViewPr>
  </p:slideViewPr>
  <p:outlineViewPr>
    <p:cViewPr>
      <p:scale>
        <a:sx n="33" d="100"/>
        <a:sy n="33" d="100"/>
      </p:scale>
      <p:origin x="0" y="-212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2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6CC3A53-5A36-D0FB-2B5D-0BDC21F1FA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012FF5-76A4-EC9F-F472-90C6688AEE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7B880-19AC-49A1-B1F6-D3DEFC7C5E9C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C6014-9AC3-D6DF-5707-180BA549F4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F52777-DE65-FA5D-83F9-B0267124F0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9A8E7-2528-47BC-8F55-A7EEA400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9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F5646-53D4-492C-B60E-5C5AA4CCD671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40A0F-4E96-4AC3-BB8A-EA72C95BE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0A0F-4E96-4AC3-BB8A-EA72C95BE3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8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:a16="http://schemas.microsoft.com/office/drawing/2014/main" id="{3DFCD0ED-AD7F-9CE8-9631-A03C6C43A0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800" y="2190751"/>
            <a:ext cx="4584734" cy="21336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BA2C6-AF2B-1D3E-9246-5AB270E54C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1" y="1026063"/>
            <a:ext cx="4804230" cy="4805876"/>
          </a:xfrm>
          <a:prstGeom prst="roundRect">
            <a:avLst>
              <a:gd name="adj" fmla="val 9769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1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10772752" cy="1930307"/>
          </a:xfrm>
          <a:prstGeom prst="roundRect">
            <a:avLst>
              <a:gd name="adj" fmla="val 1116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1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21AE-1D9A-F7BB-CF7C-AAD899D3E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5100320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4FDC90C6-FCFB-46AB-F02C-9A22333A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510032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4F398-BE54-5903-3707-F7B0F5D411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3760" y="930731"/>
            <a:ext cx="5523888" cy="3519349"/>
          </a:xfrm>
          <a:prstGeom prst="roundRect">
            <a:avLst>
              <a:gd name="adj" fmla="val 490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8BCDAB4-97BC-3A4B-F25A-112B2B25B5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53760" y="4773840"/>
            <a:ext cx="5523888" cy="1456869"/>
          </a:xfrm>
          <a:prstGeom prst="roundRect">
            <a:avLst>
              <a:gd name="adj" fmla="val 9052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859659" cy="2031907"/>
          </a:xfrm>
          <a:prstGeom prst="roundRect">
            <a:avLst>
              <a:gd name="adj" fmla="val 865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11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110" y="5272145"/>
            <a:ext cx="4859659" cy="958383"/>
          </a:xfrm>
          <a:prstGeom prst="roundRect">
            <a:avLst>
              <a:gd name="adj" fmla="val 1714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04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5492094"/>
            <a:ext cx="10775958" cy="1365906"/>
          </a:xfrm>
          <a:prstGeom prst="round2SameRect">
            <a:avLst>
              <a:gd name="adj1" fmla="val 17411"/>
              <a:gd name="adj2" fmla="val 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85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758059" cy="4279895"/>
          </a:xfrm>
          <a:prstGeom prst="roundRect">
            <a:avLst>
              <a:gd name="adj" fmla="val 420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489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1BA531-1039-3C68-C5B2-1C59F89193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1361" y="1950813"/>
            <a:ext cx="3129280" cy="4279895"/>
          </a:xfrm>
          <a:prstGeom prst="roundRect">
            <a:avLst>
              <a:gd name="adj" fmla="val 6482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CC21B5CE-BBDD-911E-5544-93DD67023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D066DE3E-79A5-1073-781E-50B02A7C0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45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1BA531-1039-3C68-C5B2-1C59F89193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20265" y="4315530"/>
            <a:ext cx="7059910" cy="1915178"/>
          </a:xfrm>
          <a:prstGeom prst="roundRect">
            <a:avLst>
              <a:gd name="adj" fmla="val 9135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CC21B5CE-BBDD-911E-5544-93DD67023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D066DE3E-79A5-1073-781E-50B02A7C0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10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A4327B-DE68-4E81-9C19-86E966EA51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80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6039AF9-3F0D-3CA2-4AE7-3EA855745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1048" y="2"/>
            <a:ext cx="5890952" cy="6857999"/>
          </a:xfrm>
          <a:custGeom>
            <a:avLst/>
            <a:gdLst>
              <a:gd name="connsiteX0" fmla="*/ 5890952 w 5890952"/>
              <a:gd name="connsiteY0" fmla="*/ 1059675 h 6857999"/>
              <a:gd name="connsiteX1" fmla="*/ 5890952 w 5890952"/>
              <a:gd name="connsiteY1" fmla="*/ 6857999 h 6857999"/>
              <a:gd name="connsiteX2" fmla="*/ 4139737 w 5890952"/>
              <a:gd name="connsiteY2" fmla="*/ 6857999 h 6857999"/>
              <a:gd name="connsiteX3" fmla="*/ 2071258 w 5890952"/>
              <a:gd name="connsiteY3" fmla="*/ 0 h 6857999"/>
              <a:gd name="connsiteX4" fmla="*/ 5890952 w 5890952"/>
              <a:gd name="connsiteY4" fmla="*/ 0 h 6857999"/>
              <a:gd name="connsiteX5" fmla="*/ 3819693 w 5890952"/>
              <a:gd name="connsiteY5" fmla="*/ 6857999 h 6857999"/>
              <a:gd name="connsiteX6" fmla="*/ 0 w 589095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0952" h="6857999">
                <a:moveTo>
                  <a:pt x="5890952" y="1059675"/>
                </a:moveTo>
                <a:lnTo>
                  <a:pt x="5890952" y="6857999"/>
                </a:lnTo>
                <a:lnTo>
                  <a:pt x="4139737" y="6857999"/>
                </a:lnTo>
                <a:close/>
                <a:moveTo>
                  <a:pt x="2071258" y="0"/>
                </a:moveTo>
                <a:lnTo>
                  <a:pt x="5890952" y="0"/>
                </a:lnTo>
                <a:lnTo>
                  <a:pt x="3819693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68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21AE-1D9A-F7BB-CF7C-AAD899D3E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6721498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4FDC90C6-FCFB-46AB-F02C-9A22333A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6721498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4F398-BE54-5903-3707-F7B0F5D411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32698" y="930731"/>
            <a:ext cx="4044950" cy="5299979"/>
          </a:xfrm>
          <a:prstGeom prst="roundRect">
            <a:avLst>
              <a:gd name="adj" fmla="val 539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B392DBE-0E23-FD46-8BFA-03C6EBEEC573}"/>
              </a:ext>
            </a:extLst>
          </p:cNvPr>
          <p:cNvSpPr txBox="1">
            <a:spLocks/>
          </p:cNvSpPr>
          <p:nvPr userDrawn="1"/>
        </p:nvSpPr>
        <p:spPr>
          <a:xfrm flipH="1">
            <a:off x="9599245" y="6534720"/>
            <a:ext cx="2249855" cy="290896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noAutofit/>
          </a:bodyPr>
          <a:lstStyle>
            <a:defPPr>
              <a:defRPr lang="ko-KR"/>
            </a:defPPr>
            <a:lvl1pPr algn="ctr">
              <a:lnSpc>
                <a:spcPct val="80000"/>
              </a:lnSpc>
              <a:spcBef>
                <a:spcPct val="0"/>
              </a:spcBef>
              <a:spcAft>
                <a:spcPts val="200"/>
              </a:spcAft>
              <a:defRPr sz="11500" b="1">
                <a:solidFill>
                  <a:schemeClr val="accent1"/>
                </a:solidFill>
                <a:latin typeface="+mj-lt"/>
                <a:cs typeface="Poppins" panose="02000000000000000000" pitchFamily="2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1200" b="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Calibri" panose="020F0502020204030204" pitchFamily="34" charset="0"/>
              </a:rPr>
              <a:t>Company Confidential</a:t>
            </a:r>
          </a:p>
        </p:txBody>
      </p:sp>
      <p:pic>
        <p:nvPicPr>
          <p:cNvPr id="7" name="Object 14">
            <a:extLst>
              <a:ext uri="{FF2B5EF4-FFF2-40B4-BE49-F238E27FC236}">
                <a16:creationId xmlns:a16="http://schemas.microsoft.com/office/drawing/2014/main" id="{7AF7F783-CD72-C42D-0B09-8C09A8BDF1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2568" y="256489"/>
            <a:ext cx="875489" cy="3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5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3C83FE0-4096-4C95-0FF8-C6270F98BC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48" y="3566160"/>
            <a:ext cx="4808832" cy="2664550"/>
          </a:xfrm>
          <a:prstGeom prst="roundRect">
            <a:avLst>
              <a:gd name="adj" fmla="val 8822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D2DA47-7DCD-BC50-4DF0-D66A8EFB6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8048" y="1950811"/>
            <a:ext cx="4808832" cy="1290229"/>
          </a:xfrm>
          <a:prstGeom prst="roundRect">
            <a:avLst>
              <a:gd name="adj" fmla="val 15627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3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1342E8A-ED25-DC95-E723-DE2B6F00F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6721498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6F6A2DD1-CA88-B6F9-D23E-B59DA45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6721498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9B3646E-3D89-D24A-1DCC-B6B8E3469D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60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412FA6A-DF3A-506B-B994-E89CE5002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E86BEEA2-4B73-06F4-5F36-234D8B89C6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864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BB28C2FD-661E-8A04-A977-B96DAA3B3971}"/>
              </a:ext>
            </a:extLst>
          </p:cNvPr>
          <p:cNvGrpSpPr/>
          <p:nvPr userDrawn="1"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D657BF6A-2551-0C0D-BF72-3F244BD60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81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3D2DA47-7DCD-BC50-4DF0-D66A8EFB6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20264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309982-6F97-7FF2-5B91-CBE0D83A9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2480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B9000FD-B415-4C3C-AE8B-A41DBF9B30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47" y="1950811"/>
            <a:ext cx="3351473" cy="2367189"/>
          </a:xfrm>
          <a:prstGeom prst="roundRect">
            <a:avLst>
              <a:gd name="adj" fmla="val 6688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3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6960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3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4097659" cy="4279895"/>
          </a:xfrm>
          <a:prstGeom prst="roundRect">
            <a:avLst>
              <a:gd name="adj" fmla="val 5159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3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4E22CF-FDA5-EF3E-6E14-D659C21A86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021" y="1950813"/>
            <a:ext cx="5387975" cy="1930307"/>
          </a:xfrm>
          <a:prstGeom prst="roundRect">
            <a:avLst>
              <a:gd name="adj" fmla="val 10115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BC0D7A3-1045-945C-4C62-B7E694A1C0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10772752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6" name="제목 6">
            <a:extLst>
              <a:ext uri="{FF2B5EF4-FFF2-40B4-BE49-F238E27FC236}">
                <a16:creationId xmlns:a16="http://schemas.microsoft.com/office/drawing/2014/main" id="{7F3EDCAC-B36F-8B2B-7064-A1D88304B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10772752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65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1342E8A-ED25-DC95-E723-DE2B6F00F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8048" y="627291"/>
            <a:ext cx="4622800" cy="30344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4" name="제목 6">
            <a:extLst>
              <a:ext uri="{FF2B5EF4-FFF2-40B4-BE49-F238E27FC236}">
                <a16:creationId xmlns:a16="http://schemas.microsoft.com/office/drawing/2014/main" id="{6F6A2DD1-CA88-B6F9-D23E-B59DA45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30731"/>
            <a:ext cx="4622800" cy="76744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9B3646E-3D89-D24A-1DCC-B6B8E3469D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60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412FA6A-DF3A-506B-B994-E89CE5002C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0" y="3732440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E86BEEA2-4B73-06F4-5F36-234D8B89C6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86400" y="930731"/>
            <a:ext cx="2844800" cy="2498269"/>
          </a:xfrm>
          <a:prstGeom prst="roundRect">
            <a:avLst>
              <a:gd name="adj" fmla="val 7720"/>
            </a:avLst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4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C7C475-D384-4DB6-47E3-87F2562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FA52E-D8AD-B40E-E99B-9BCB0082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8970E-44B4-F298-A7BF-2A0A155F5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17EED8D0-B6FF-404B-B7C8-837DC9B41F51}" type="datetimeFigureOut">
              <a:rPr lang="ko-KR" altLang="en-US" smtClean="0"/>
              <a:pPr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3D0D3E-6955-4F77-C9F7-16058553C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48948-692B-C783-54F2-842D5D809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fld id="{07EDBF81-7A7C-4A90-AAB5-9ED14D0915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8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71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92" r:id="rId18"/>
    <p:sldLayoutId id="2147483693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SemiBold" panose="02000703000000020004" pitchFamily="2" charset="-127"/>
          <a:ea typeface="Pretendard SemiBold" panose="0200070300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15">
            <a:extLst>
              <a:ext uri="{FF2B5EF4-FFF2-40B4-BE49-F238E27FC236}">
                <a16:creationId xmlns:a16="http://schemas.microsoft.com/office/drawing/2014/main" id="{3769B6D9-230C-7FEF-7B74-0F6BA028F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9CEAA6C-CB26-D9D8-22F3-8DCD073B53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개체 틀 35" descr="비계이(가) 표시된 사진&#10;&#10;자동 생성된 설명">
            <a:extLst>
              <a:ext uri="{FF2B5EF4-FFF2-40B4-BE49-F238E27FC236}">
                <a16:creationId xmlns:a16="http://schemas.microsoft.com/office/drawing/2014/main" id="{D77AE467-913A-6FED-96C5-A2EAF58D7A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1048" y="2"/>
            <a:ext cx="5890952" cy="6857999"/>
          </a:xfrm>
          <a:custGeom>
            <a:avLst/>
            <a:gdLst>
              <a:gd name="connsiteX0" fmla="*/ 5890952 w 5890952"/>
              <a:gd name="connsiteY0" fmla="*/ 1059675 h 6857999"/>
              <a:gd name="connsiteX1" fmla="*/ 5890952 w 5890952"/>
              <a:gd name="connsiteY1" fmla="*/ 6857999 h 6857999"/>
              <a:gd name="connsiteX2" fmla="*/ 4139737 w 5890952"/>
              <a:gd name="connsiteY2" fmla="*/ 6857999 h 6857999"/>
              <a:gd name="connsiteX3" fmla="*/ 2071258 w 5890952"/>
              <a:gd name="connsiteY3" fmla="*/ 0 h 6857999"/>
              <a:gd name="connsiteX4" fmla="*/ 5890952 w 5890952"/>
              <a:gd name="connsiteY4" fmla="*/ 0 h 6857999"/>
              <a:gd name="connsiteX5" fmla="*/ 3819693 w 5890952"/>
              <a:gd name="connsiteY5" fmla="*/ 6857999 h 6857999"/>
              <a:gd name="connsiteX6" fmla="*/ 0 w 589095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0952" h="6857999">
                <a:moveTo>
                  <a:pt x="5890952" y="1059675"/>
                </a:moveTo>
                <a:lnTo>
                  <a:pt x="5890952" y="6857999"/>
                </a:lnTo>
                <a:lnTo>
                  <a:pt x="4139737" y="6857999"/>
                </a:lnTo>
                <a:close/>
                <a:moveTo>
                  <a:pt x="2071258" y="0"/>
                </a:moveTo>
                <a:lnTo>
                  <a:pt x="5890952" y="0"/>
                </a:lnTo>
                <a:lnTo>
                  <a:pt x="3819693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2509-8F34-CEE6-2678-2AB7EAAF2ED5}"/>
              </a:ext>
            </a:extLst>
          </p:cNvPr>
          <p:cNvSpPr txBox="1"/>
          <p:nvPr/>
        </p:nvSpPr>
        <p:spPr>
          <a:xfrm>
            <a:off x="778248" y="1274748"/>
            <a:ext cx="6772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3600" b="1" spc="-150">
                <a:solidFill>
                  <a:schemeClr val="accent1"/>
                </a:solidFill>
                <a:latin typeface="Montserrat" pitchFamily="2" charset="0"/>
              </a:defRPr>
            </a:lvl1pPr>
          </a:lstStyle>
          <a:p>
            <a:r>
              <a:rPr lang="en-US" altLang="ko-KR" sz="4500" b="0" dirty="0">
                <a:solidFill>
                  <a:schemeClr val="bg1"/>
                </a:solidFill>
              </a:rPr>
              <a:t>WARP-3500F</a:t>
            </a:r>
          </a:p>
          <a:p>
            <a:r>
              <a:rPr lang="en-US" altLang="ko-KR" sz="4500" b="0" dirty="0">
                <a:solidFill>
                  <a:schemeClr val="bg1"/>
                </a:solidFill>
              </a:rPr>
              <a:t>Vision Align Sequence</a:t>
            </a:r>
            <a:endParaRPr lang="pt-BR" altLang="ko-KR" sz="4500" b="0" dirty="0">
              <a:solidFill>
                <a:schemeClr val="bg1"/>
              </a:solidFill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F0B7FBE7-6DBE-76D0-D12A-2FBB4C5B4963}"/>
              </a:ext>
            </a:extLst>
          </p:cNvPr>
          <p:cNvSpPr txBox="1">
            <a:spLocks/>
          </p:cNvSpPr>
          <p:nvPr/>
        </p:nvSpPr>
        <p:spPr>
          <a:xfrm>
            <a:off x="906431" y="365681"/>
            <a:ext cx="2595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spc="0" dirty="0">
                <a:solidFill>
                  <a:schemeClr val="bg1"/>
                </a:solidFill>
              </a:rPr>
              <a:t>KOVIS TECHNOLOGY</a:t>
            </a:r>
            <a:endParaRPr lang="ko-KR" altLang="en-US" sz="1100" b="1" spc="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5ADE0EE-95FF-F241-34C2-EFD9741734A5}"/>
              </a:ext>
            </a:extLst>
          </p:cNvPr>
          <p:cNvSpPr/>
          <p:nvPr/>
        </p:nvSpPr>
        <p:spPr>
          <a:xfrm>
            <a:off x="4000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1B7D95-2C33-AE05-252A-D6453CE1AD79}"/>
              </a:ext>
            </a:extLst>
          </p:cNvPr>
          <p:cNvSpPr/>
          <p:nvPr/>
        </p:nvSpPr>
        <p:spPr>
          <a:xfrm>
            <a:off x="5524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2859D9-3E79-5CF5-DF4E-2216900C44B8}"/>
              </a:ext>
            </a:extLst>
          </p:cNvPr>
          <p:cNvSpPr/>
          <p:nvPr/>
        </p:nvSpPr>
        <p:spPr>
          <a:xfrm>
            <a:off x="704834" y="449163"/>
            <a:ext cx="66502" cy="665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B07EDF-C0EF-AD06-5484-BE11F75A682B}"/>
              </a:ext>
            </a:extLst>
          </p:cNvPr>
          <p:cNvSpPr/>
          <p:nvPr/>
        </p:nvSpPr>
        <p:spPr>
          <a:xfrm>
            <a:off x="857234" y="449163"/>
            <a:ext cx="66502" cy="665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rgbClr val="595959"/>
              </a:solidFill>
              <a:latin typeface="Montserrat" panose="00000500000000000000" pitchFamily="2" charset="0"/>
            </a:endParaRPr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635DDA94-9C1D-5A4A-A209-3DCCDE15BD85}"/>
              </a:ext>
            </a:extLst>
          </p:cNvPr>
          <p:cNvGrpSpPr/>
          <p:nvPr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B77727EC-0909-BE9B-6980-3B9ECB8D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  <p:sp>
        <p:nvSpPr>
          <p:cNvPr id="9" name="제목 50">
            <a:extLst>
              <a:ext uri="{FF2B5EF4-FFF2-40B4-BE49-F238E27FC236}">
                <a16:creationId xmlns:a16="http://schemas.microsoft.com/office/drawing/2014/main" id="{8649CC02-6ACF-AF2E-22D2-97BBED9274E8}"/>
              </a:ext>
            </a:extLst>
          </p:cNvPr>
          <p:cNvSpPr txBox="1">
            <a:spLocks/>
          </p:cNvSpPr>
          <p:nvPr/>
        </p:nvSpPr>
        <p:spPr>
          <a:xfrm>
            <a:off x="771336" y="4230252"/>
            <a:ext cx="5119617" cy="576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ore-KR" altLang="en-US" sz="7200" kern="1200" spc="-150" dirty="0">
                <a:solidFill>
                  <a:schemeClr val="bg1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물질의  본질에  다다르는 궁 극의 검사 계측 기술로 반도체 제조 공정을 혁신하고 기술의 선구적 발전을 견인하여 인류를 위한 더 낳은 미래를 개척 합니다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x-none" altLang="en-US" sz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ExtraLight" panose="02000303000000020004" pitchFamily="2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0E1B4CF-4E7D-CE2B-51AF-444F51A95A04}"/>
              </a:ext>
            </a:extLst>
          </p:cNvPr>
          <p:cNvSpPr txBox="1">
            <a:spLocks/>
          </p:cNvSpPr>
          <p:nvPr/>
        </p:nvSpPr>
        <p:spPr>
          <a:xfrm>
            <a:off x="800827" y="2863702"/>
            <a:ext cx="4352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spc="0" dirty="0">
                <a:solidFill>
                  <a:schemeClr val="bg1"/>
                </a:solidFill>
              </a:rPr>
              <a:t>Date</a:t>
            </a:r>
            <a:r>
              <a:rPr lang="ko-KR" altLang="en-US" sz="1500" spc="0" dirty="0">
                <a:solidFill>
                  <a:schemeClr val="bg1"/>
                </a:solidFill>
              </a:rPr>
              <a:t> </a:t>
            </a:r>
            <a:r>
              <a:rPr lang="en-US" altLang="ko-KR" sz="1500" spc="0" dirty="0">
                <a:solidFill>
                  <a:schemeClr val="bg1"/>
                </a:solidFill>
              </a:rPr>
              <a:t>:</a:t>
            </a:r>
            <a:r>
              <a:rPr lang="ko-KR" altLang="en-US" sz="1500" spc="0" dirty="0">
                <a:solidFill>
                  <a:schemeClr val="bg1"/>
                </a:solidFill>
              </a:rPr>
              <a:t>  </a:t>
            </a:r>
            <a:r>
              <a:rPr lang="en-US" altLang="ko-KR" sz="1500" spc="0" dirty="0">
                <a:solidFill>
                  <a:schemeClr val="bg1"/>
                </a:solidFill>
              </a:rPr>
              <a:t>2025-12-03</a:t>
            </a:r>
          </a:p>
          <a:p>
            <a:r>
              <a:rPr lang="en-US" altLang="ko-KR" sz="1500" spc="0" dirty="0">
                <a:solidFill>
                  <a:schemeClr val="bg1"/>
                </a:solidFill>
              </a:rPr>
              <a:t>Prepared by :  </a:t>
            </a:r>
            <a:r>
              <a:rPr lang="ko-KR" altLang="en-US" sz="1500" spc="0" dirty="0">
                <a:solidFill>
                  <a:schemeClr val="bg1"/>
                </a:solidFill>
              </a:rPr>
              <a:t>유형욱 수석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18A201B9-0C3B-7FD3-76DD-EE94CD6931F7}"/>
              </a:ext>
            </a:extLst>
          </p:cNvPr>
          <p:cNvSpPr txBox="1">
            <a:spLocks/>
          </p:cNvSpPr>
          <p:nvPr/>
        </p:nvSpPr>
        <p:spPr>
          <a:xfrm>
            <a:off x="778249" y="4068661"/>
            <a:ext cx="4352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sz="5400" b="0" spc="-150">
                <a:latin typeface="Montserra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spc="0" dirty="0">
                <a:solidFill>
                  <a:schemeClr val="bg1">
                    <a:lumMod val="65000"/>
                  </a:schemeClr>
                </a:solidFill>
              </a:rPr>
              <a:t>Make difference…</a:t>
            </a:r>
            <a:endParaRPr lang="ko-KR" altLang="en-US" sz="1500" spc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1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4AAFF-4EAD-5861-F3D5-27E6F025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D6113BC7-E959-A5F9-8F77-32BEA87ED54B}"/>
              </a:ext>
            </a:extLst>
          </p:cNvPr>
          <p:cNvSpPr/>
          <p:nvPr/>
        </p:nvSpPr>
        <p:spPr>
          <a:xfrm>
            <a:off x="0" y="5080000"/>
            <a:ext cx="2212622" cy="1778000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FAADA5B-F90D-9DD1-5191-D1285971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262" y="758937"/>
            <a:ext cx="6685338" cy="570892"/>
          </a:xfrm>
        </p:spPr>
        <p:txBody>
          <a:bodyPr/>
          <a:lstStyle/>
          <a:p>
            <a:r>
              <a:rPr lang="en-US" altLang="ko-KR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Aligner </a:t>
            </a:r>
            <a:r>
              <a:rPr lang="ko-KR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구성</a:t>
            </a:r>
            <a:endParaRPr lang="en" altLang="en-US" sz="35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080A56-6318-E2D6-0D18-7ECCC8445FBE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53D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318D223-AE71-126A-4A94-3ABA93B7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94" y="1517095"/>
            <a:ext cx="4956362" cy="51324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6338AA9-E1D3-4740-0EC2-0AF4B9EB4A1B}"/>
              </a:ext>
            </a:extLst>
          </p:cNvPr>
          <p:cNvSpPr/>
          <p:nvPr/>
        </p:nvSpPr>
        <p:spPr>
          <a:xfrm>
            <a:off x="6992536" y="544732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2BF460-9B6F-E5F6-924D-48E5C7BAF4C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752975" y="5668387"/>
            <a:ext cx="22395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467C2E76-97E6-4448-5D1C-FE1DF423D5A1}"/>
              </a:ext>
            </a:extLst>
          </p:cNvPr>
          <p:cNvSpPr/>
          <p:nvPr/>
        </p:nvSpPr>
        <p:spPr>
          <a:xfrm>
            <a:off x="6992536" y="4784132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2A1376-CCED-D7F2-C035-6043D14DE401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4638675" y="4892885"/>
            <a:ext cx="2353861" cy="1123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5CDFC1B-1D22-DCD6-0E18-EB0A6B63807B}"/>
              </a:ext>
            </a:extLst>
          </p:cNvPr>
          <p:cNvSpPr/>
          <p:nvPr/>
        </p:nvSpPr>
        <p:spPr>
          <a:xfrm>
            <a:off x="6992536" y="4066564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8287B9-4638-E379-C05C-1BA5E1643AB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5199465" y="4287628"/>
            <a:ext cx="1793071" cy="4421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B41E3-DECC-E7E3-7141-6AAF2EFC307F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2838450" y="4177097"/>
            <a:ext cx="4154086" cy="1105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ADE0740-D27E-1AB6-7BE9-6E7FD8722501}"/>
              </a:ext>
            </a:extLst>
          </p:cNvPr>
          <p:cNvSpPr/>
          <p:nvPr/>
        </p:nvSpPr>
        <p:spPr>
          <a:xfrm>
            <a:off x="6476692" y="322310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F9AB57-2961-BC71-9EC3-705DD17B76D1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4048125" y="2590657"/>
            <a:ext cx="2354893" cy="13068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23D95234-40EB-0430-B475-141FD688A808}"/>
              </a:ext>
            </a:extLst>
          </p:cNvPr>
          <p:cNvSpPr/>
          <p:nvPr/>
        </p:nvSpPr>
        <p:spPr>
          <a:xfrm>
            <a:off x="5951616" y="1626574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33CB232-A7FC-C02A-EB70-92CCFD2ECF18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4612533" y="1847638"/>
            <a:ext cx="1339083" cy="6850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804FC2BB-B3DB-E6A8-F22E-C16BBD4E3D3E}"/>
              </a:ext>
            </a:extLst>
          </p:cNvPr>
          <p:cNvSpPr/>
          <p:nvPr/>
        </p:nvSpPr>
        <p:spPr>
          <a:xfrm>
            <a:off x="2721317" y="1795582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21E5076-CC20-5E86-734B-4348DB751DC0}"/>
              </a:ext>
            </a:extLst>
          </p:cNvPr>
          <p:cNvCxnSpPr>
            <a:cxnSpLocks/>
            <a:stCxn id="39" idx="5"/>
          </p:cNvCxnSpPr>
          <p:nvPr/>
        </p:nvCxnSpPr>
        <p:spPr>
          <a:xfrm>
            <a:off x="3098697" y="2172962"/>
            <a:ext cx="368403" cy="16063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F7AA83-443A-FA4C-0BBF-628882C52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159056"/>
              </p:ext>
            </p:extLst>
          </p:nvPr>
        </p:nvGraphicFramePr>
        <p:xfrm>
          <a:off x="7677322" y="1847638"/>
          <a:ext cx="417631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834">
                  <a:extLst>
                    <a:ext uri="{9D8B030D-6E8A-4147-A177-3AD203B41FA5}">
                      <a16:colId xmlns:a16="http://schemas.microsoft.com/office/drawing/2014/main" val="487383819"/>
                    </a:ext>
                  </a:extLst>
                </a:gridCol>
                <a:gridCol w="3491477">
                  <a:extLst>
                    <a:ext uri="{9D8B030D-6E8A-4147-A177-3AD203B41FA5}">
                      <a16:colId xmlns:a16="http://schemas.microsoft.com/office/drawing/2014/main" val="1337472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7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Wedge Up Down Stage (Servo)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7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Vacuum Chuck &amp; DD Motor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Centering Stage (Stepping)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5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4EA Lift Pin (Vacuum)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P/N Checker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4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Vision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2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Eddy Current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25366"/>
                  </a:ext>
                </a:extLst>
              </a:tr>
            </a:tbl>
          </a:graphicData>
        </a:graphic>
      </p:graphicFrame>
      <p:sp>
        <p:nvSpPr>
          <p:cNvPr id="44" name="타원 43">
            <a:extLst>
              <a:ext uri="{FF2B5EF4-FFF2-40B4-BE49-F238E27FC236}">
                <a16:creationId xmlns:a16="http://schemas.microsoft.com/office/drawing/2014/main" id="{77982B18-47A3-3069-FFCA-3F664AEAAA51}"/>
              </a:ext>
            </a:extLst>
          </p:cNvPr>
          <p:cNvSpPr/>
          <p:nvPr/>
        </p:nvSpPr>
        <p:spPr>
          <a:xfrm>
            <a:off x="6403018" y="2369593"/>
            <a:ext cx="442128" cy="44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C3F907D-E219-50AF-8B7E-43A8F8F9FBD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5082428" y="3444167"/>
            <a:ext cx="1394264" cy="5901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1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ED91818-3AEA-1B83-09CA-5E789C451E72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E1D57E9-D589-BE76-A63A-807DAB57CC93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7F363C08-4E50-8FFB-4EE2-25B1588542E9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3B28317-ADE3-350E-72F0-BE19AD535EAE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8635BC-BCE5-A270-B537-1F7BDA0359CB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025A57-4483-DA96-E3C5-2B54021FF765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F56964-E2FA-5A9E-AD34-69E6BDA2913A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68FDEC-0FEF-DF3C-D05C-7837DAE8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49" y="2536713"/>
            <a:ext cx="5715001" cy="37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9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BEEE-CCE3-050E-7E10-9C56046B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EAE9A73-8F3E-0E85-0E51-42DC31D99662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757EFAB-8316-258C-E1C8-2BE55219938B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8DE81C55-CB89-365F-4C7E-8299A10AC0E9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EC7E49-05D3-4DEE-05B2-702A2B3A992C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298205-6A2A-46D7-39DD-EB16F87772C4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E51E1D5-CD89-68A9-249F-C0D3000E87D4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9B17D1-C4BF-490D-A6B9-9A833D170085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D519872-CD2A-34A9-B406-E462420DCEF7}"/>
              </a:ext>
            </a:extLst>
          </p:cNvPr>
          <p:cNvSpPr/>
          <p:nvPr/>
        </p:nvSpPr>
        <p:spPr>
          <a:xfrm>
            <a:off x="4928851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42FBAC-3840-DCAD-34EB-256F6B6B4D59}"/>
              </a:ext>
            </a:extLst>
          </p:cNvPr>
          <p:cNvSpPr/>
          <p:nvPr/>
        </p:nvSpPr>
        <p:spPr>
          <a:xfrm>
            <a:off x="5622925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8ECD6-6938-B8A2-A6B2-0039412E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03" y="2466422"/>
            <a:ext cx="5095497" cy="391738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CEE97E4-440E-A04F-CEC1-5C088BF82DB7}"/>
              </a:ext>
            </a:extLst>
          </p:cNvPr>
          <p:cNvSpPr/>
          <p:nvPr/>
        </p:nvSpPr>
        <p:spPr>
          <a:xfrm>
            <a:off x="8560425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8D26F6-5A06-C80A-0D9B-E74DB81D8364}"/>
              </a:ext>
            </a:extLst>
          </p:cNvPr>
          <p:cNvSpPr/>
          <p:nvPr/>
        </p:nvSpPr>
        <p:spPr>
          <a:xfrm>
            <a:off x="9254499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52054C3-CC02-37B6-FE7D-9271F65955D2}"/>
              </a:ext>
            </a:extLst>
          </p:cNvPr>
          <p:cNvSpPr/>
          <p:nvPr/>
        </p:nvSpPr>
        <p:spPr>
          <a:xfrm>
            <a:off x="923944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7CC01-3F4F-4956-7A40-EBA1FD9F1C22}"/>
              </a:ext>
            </a:extLst>
          </p:cNvPr>
          <p:cNvSpPr/>
          <p:nvPr/>
        </p:nvSpPr>
        <p:spPr>
          <a:xfrm>
            <a:off x="1618018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8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51AC-4F37-04DF-72D6-681D258B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09401274-3BF5-8011-057A-A0D8B68D09D8}"/>
              </a:ext>
            </a:extLst>
          </p:cNvPr>
          <p:cNvSpPr/>
          <p:nvPr/>
        </p:nvSpPr>
        <p:spPr>
          <a:xfrm>
            <a:off x="0" y="5425664"/>
            <a:ext cx="1959643" cy="1432336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04E106C-BB81-B598-975B-F081313C6028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F49CCB48-DC44-4196-97E6-46F420DB1CF4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2CBD74-7FED-AB97-9A2F-47C9D566A0C8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124729-D2D7-C388-2AC6-16B7A89D6B4A}"/>
              </a:ext>
            </a:extLst>
          </p:cNvPr>
          <p:cNvSpPr/>
          <p:nvPr/>
        </p:nvSpPr>
        <p:spPr>
          <a:xfrm>
            <a:off x="733425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Loading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D837448-9742-378F-0D1C-19FCFA5FA460}"/>
              </a:ext>
            </a:extLst>
          </p:cNvPr>
          <p:cNvSpPr/>
          <p:nvPr/>
        </p:nvSpPr>
        <p:spPr>
          <a:xfrm>
            <a:off x="2484774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0F4D40-56FF-695A-ECA1-105651D77572}"/>
              </a:ext>
            </a:extLst>
          </p:cNvPr>
          <p:cNvSpPr/>
          <p:nvPr/>
        </p:nvSpPr>
        <p:spPr>
          <a:xfrm>
            <a:off x="3178848" y="1647825"/>
            <a:ext cx="1590675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AB4F736-5BCE-8E04-4BDA-F44ECBBEEF21}"/>
              </a:ext>
            </a:extLst>
          </p:cNvPr>
          <p:cNvSpPr/>
          <p:nvPr/>
        </p:nvSpPr>
        <p:spPr>
          <a:xfrm>
            <a:off x="4928851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46FC89-D89C-DECC-C405-FB1EA04016C2}"/>
              </a:ext>
            </a:extLst>
          </p:cNvPr>
          <p:cNvSpPr/>
          <p:nvPr/>
        </p:nvSpPr>
        <p:spPr>
          <a:xfrm>
            <a:off x="5622925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CCB85C-B7DC-417B-B89E-71B8135A0B09}"/>
              </a:ext>
            </a:extLst>
          </p:cNvPr>
          <p:cNvSpPr/>
          <p:nvPr/>
        </p:nvSpPr>
        <p:spPr>
          <a:xfrm>
            <a:off x="8560425" y="1812813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0D8F5F-3281-1C5B-679C-44EE89EA2990}"/>
              </a:ext>
            </a:extLst>
          </p:cNvPr>
          <p:cNvSpPr/>
          <p:nvPr/>
        </p:nvSpPr>
        <p:spPr>
          <a:xfrm>
            <a:off x="9254499" y="1647825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(Vacuum 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951338-B8DE-E4DB-9B8E-EBE7DD111DED}"/>
              </a:ext>
            </a:extLst>
          </p:cNvPr>
          <p:cNvSpPr/>
          <p:nvPr/>
        </p:nvSpPr>
        <p:spPr>
          <a:xfrm>
            <a:off x="923944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9B9F75-83C3-DFA1-B48F-F40E6A9FFB4A}"/>
              </a:ext>
            </a:extLst>
          </p:cNvPr>
          <p:cNvSpPr/>
          <p:nvPr/>
        </p:nvSpPr>
        <p:spPr>
          <a:xfrm>
            <a:off x="1618018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1E3808-934F-6B2C-EE95-F6CFA50ECF24}"/>
              </a:ext>
            </a:extLst>
          </p:cNvPr>
          <p:cNvSpPr/>
          <p:nvPr/>
        </p:nvSpPr>
        <p:spPr>
          <a:xfrm>
            <a:off x="4480655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0E4E9A-7782-E551-42B0-25A1D0518DA1}"/>
              </a:ext>
            </a:extLst>
          </p:cNvPr>
          <p:cNvSpPr/>
          <p:nvPr/>
        </p:nvSpPr>
        <p:spPr>
          <a:xfrm>
            <a:off x="5174729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Center </a:t>
            </a:r>
            <a:r>
              <a:rPr lang="ko-KR" altLang="en-US" dirty="0">
                <a:solidFill>
                  <a:schemeClr val="tx1"/>
                </a:solidFill>
              </a:rPr>
              <a:t>편심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편심 각 확인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FB38631-1C10-C161-7099-0600E1A45AFE}"/>
              </a:ext>
            </a:extLst>
          </p:cNvPr>
          <p:cNvSpPr/>
          <p:nvPr/>
        </p:nvSpPr>
        <p:spPr>
          <a:xfrm>
            <a:off x="8037366" y="302309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2C3A84-D68D-59A8-1AF1-17E01EC87324}"/>
              </a:ext>
            </a:extLst>
          </p:cNvPr>
          <p:cNvSpPr/>
          <p:nvPr/>
        </p:nvSpPr>
        <p:spPr>
          <a:xfrm>
            <a:off x="8731440" y="285810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90</a:t>
            </a:r>
            <a:r>
              <a:rPr lang="ko-KR" altLang="en-US" dirty="0">
                <a:solidFill>
                  <a:schemeClr val="tx1"/>
                </a:solidFill>
              </a:rPr>
              <a:t>도 혹은 </a:t>
            </a:r>
            <a:r>
              <a:rPr lang="en-US" altLang="ko-KR" dirty="0">
                <a:solidFill>
                  <a:schemeClr val="tx1"/>
                </a:solidFill>
              </a:rPr>
              <a:t>270</a:t>
            </a:r>
            <a:r>
              <a:rPr lang="ko-KR" altLang="en-US" dirty="0">
                <a:solidFill>
                  <a:schemeClr val="tx1"/>
                </a:solidFill>
              </a:rPr>
              <a:t>도 위치로 회전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03E138-D21D-806E-B512-204DF60F596A}"/>
              </a:ext>
            </a:extLst>
          </p:cNvPr>
          <p:cNvGrpSpPr/>
          <p:nvPr/>
        </p:nvGrpSpPr>
        <p:grpSpPr>
          <a:xfrm>
            <a:off x="923944" y="3680929"/>
            <a:ext cx="2946987" cy="2559162"/>
            <a:chOff x="923944" y="3680929"/>
            <a:chExt cx="2946987" cy="255916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4CBDBD4-D514-69D6-E2CA-4521588A87E0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DA3D35E-F2C4-E6C8-644E-E36E5DE9B910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FC9FA31-3D47-B820-F7F7-9B9806E9863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0B7774-C285-B535-5DA6-56CE6742162B}"/>
              </a:ext>
            </a:extLst>
          </p:cNvPr>
          <p:cNvGrpSpPr/>
          <p:nvPr/>
        </p:nvGrpSpPr>
        <p:grpSpPr>
          <a:xfrm>
            <a:off x="1235805" y="3909752"/>
            <a:ext cx="2946987" cy="2559162"/>
            <a:chOff x="4358712" y="3680929"/>
            <a:chExt cx="2946987" cy="255916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BA5682C-F224-BBC8-54E7-988F9F89EE35}"/>
                </a:ext>
              </a:extLst>
            </p:cNvPr>
            <p:cNvSpPr/>
            <p:nvPr/>
          </p:nvSpPr>
          <p:spPr>
            <a:xfrm>
              <a:off x="4595379" y="3726914"/>
              <a:ext cx="2473654" cy="2473654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DEBAAB-3D35-414D-EE90-7996E5C58277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C93533-20A2-5F39-A709-82446ECAD83E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F72B14-828E-A5B5-826A-DE83F531A16B}"/>
              </a:ext>
            </a:extLst>
          </p:cNvPr>
          <p:cNvGrpSpPr/>
          <p:nvPr/>
        </p:nvGrpSpPr>
        <p:grpSpPr>
          <a:xfrm>
            <a:off x="4277464" y="3680929"/>
            <a:ext cx="2946987" cy="2559162"/>
            <a:chOff x="923944" y="3680929"/>
            <a:chExt cx="2946987" cy="255916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9B14D1C-892E-EC84-0460-ECA52617E1D1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4822944-B70E-F134-0BA2-5A7F2EE46B75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F1F6BC5-E148-6F55-2C42-BCF568ABB5F4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A6FA5C-926B-30DD-A094-4EA170DBAAE0}"/>
              </a:ext>
            </a:extLst>
          </p:cNvPr>
          <p:cNvGrpSpPr/>
          <p:nvPr/>
        </p:nvGrpSpPr>
        <p:grpSpPr>
          <a:xfrm>
            <a:off x="4589325" y="3909752"/>
            <a:ext cx="2946987" cy="2559162"/>
            <a:chOff x="4358712" y="3680929"/>
            <a:chExt cx="2946987" cy="255916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079EB23-F7A2-5959-A48C-1AC098899BC0}"/>
                </a:ext>
              </a:extLst>
            </p:cNvPr>
            <p:cNvSpPr/>
            <p:nvPr/>
          </p:nvSpPr>
          <p:spPr>
            <a:xfrm>
              <a:off x="4565078" y="3696613"/>
              <a:ext cx="2534256" cy="253425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2969CF0-D974-0D73-FB2B-71B9C45B773A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36C171C-E4FA-DD7B-69EE-D4EEAFD24B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1B42320-56D7-BD4D-B722-848CF21EAC14}"/>
              </a:ext>
            </a:extLst>
          </p:cNvPr>
          <p:cNvCxnSpPr/>
          <p:nvPr/>
        </p:nvCxnSpPr>
        <p:spPr>
          <a:xfrm>
            <a:off x="2366176" y="4953000"/>
            <a:ext cx="343122" cy="236333"/>
          </a:xfrm>
          <a:prstGeom prst="straightConnector1">
            <a:avLst/>
          </a:prstGeom>
          <a:ln w="3492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66FD211-A329-249A-AF93-512A5DC6EAD9}"/>
              </a:ext>
            </a:extLst>
          </p:cNvPr>
          <p:cNvCxnSpPr>
            <a:cxnSpLocks/>
          </p:cNvCxnSpPr>
          <p:nvPr/>
        </p:nvCxnSpPr>
        <p:spPr>
          <a:xfrm>
            <a:off x="5713684" y="4946483"/>
            <a:ext cx="1041107" cy="717086"/>
          </a:xfrm>
          <a:prstGeom prst="straightConnector1">
            <a:avLst/>
          </a:prstGeom>
          <a:ln w="3492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원호 59">
            <a:extLst>
              <a:ext uri="{FF2B5EF4-FFF2-40B4-BE49-F238E27FC236}">
                <a16:creationId xmlns:a16="http://schemas.microsoft.com/office/drawing/2014/main" id="{F106890F-32B4-1DBE-ECC9-C03C06034B9F}"/>
              </a:ext>
            </a:extLst>
          </p:cNvPr>
          <p:cNvSpPr/>
          <p:nvPr/>
        </p:nvSpPr>
        <p:spPr>
          <a:xfrm rot="5400000">
            <a:off x="5605618" y="4503310"/>
            <a:ext cx="914400" cy="914400"/>
          </a:xfrm>
          <a:prstGeom prst="arc">
            <a:avLst>
              <a:gd name="adj1" fmla="val 16217353"/>
              <a:gd name="adj2" fmla="val 19806879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EA2DB5-D5C0-0F50-1914-56444884E364}"/>
              </a:ext>
            </a:extLst>
          </p:cNvPr>
          <p:cNvSpPr txBox="1"/>
          <p:nvPr/>
        </p:nvSpPr>
        <p:spPr>
          <a:xfrm>
            <a:off x="2749639" y="61339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편심거리</a:t>
            </a:r>
            <a:r>
              <a:rPr lang="ko-KR" altLang="en-US" dirty="0"/>
              <a:t> 확인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C8C580-48D9-3320-0DA7-4F9F8DB9EF9E}"/>
              </a:ext>
            </a:extLst>
          </p:cNvPr>
          <p:cNvSpPr txBox="1"/>
          <p:nvPr/>
        </p:nvSpPr>
        <p:spPr>
          <a:xfrm>
            <a:off x="6160351" y="613582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편심각</a:t>
            </a:r>
            <a:r>
              <a:rPr lang="ko-KR" altLang="en-US" dirty="0"/>
              <a:t> 확인</a:t>
            </a: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C2CB24F5-63F5-94FB-3C2D-08F64BF28141}"/>
              </a:ext>
            </a:extLst>
          </p:cNvPr>
          <p:cNvSpPr/>
          <p:nvPr/>
        </p:nvSpPr>
        <p:spPr>
          <a:xfrm>
            <a:off x="7848416" y="4530315"/>
            <a:ext cx="402049" cy="89534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A062B92-24C8-C86C-EFD6-03C8B220F48E}"/>
              </a:ext>
            </a:extLst>
          </p:cNvPr>
          <p:cNvGrpSpPr/>
          <p:nvPr/>
        </p:nvGrpSpPr>
        <p:grpSpPr>
          <a:xfrm>
            <a:off x="8444186" y="3680929"/>
            <a:ext cx="2946987" cy="2559162"/>
            <a:chOff x="923944" y="3680929"/>
            <a:chExt cx="2946987" cy="2559162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E1C171E-153D-DE20-409E-EA79932B007E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E3EC7A5-2334-55E5-8022-8D14D46ADF11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E5A40627-E4FB-E8CC-8BC3-D5CF3A6CF0B9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6B3DCDF-E1F9-BFB9-5200-639E32DAA76C}"/>
              </a:ext>
            </a:extLst>
          </p:cNvPr>
          <p:cNvGrpSpPr/>
          <p:nvPr/>
        </p:nvGrpSpPr>
        <p:grpSpPr>
          <a:xfrm>
            <a:off x="8793755" y="3518029"/>
            <a:ext cx="2946987" cy="2891424"/>
            <a:chOff x="4358712" y="3518029"/>
            <a:chExt cx="2946987" cy="289142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28226D2-4768-F248-9329-32D93F4C10BF}"/>
                </a:ext>
              </a:extLst>
            </p:cNvPr>
            <p:cNvSpPr/>
            <p:nvPr/>
          </p:nvSpPr>
          <p:spPr>
            <a:xfrm>
              <a:off x="4386494" y="3518029"/>
              <a:ext cx="2891424" cy="2891424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2F31979-F122-70B9-055F-77C1EE8BEA8B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DADA158-2E37-6DCF-60AD-B5D1F9CB7577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6E1254C-F69A-F897-E8B1-789BE9DB123D}"/>
              </a:ext>
            </a:extLst>
          </p:cNvPr>
          <p:cNvSpPr txBox="1"/>
          <p:nvPr/>
        </p:nvSpPr>
        <p:spPr>
          <a:xfrm>
            <a:off x="10005284" y="613582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Chuck </a:t>
            </a:r>
            <a:r>
              <a:rPr lang="ko-KR" altLang="en-US" dirty="0"/>
              <a:t>회전</a:t>
            </a:r>
          </a:p>
        </p:txBody>
      </p:sp>
      <p:sp>
        <p:nvSpPr>
          <p:cNvPr id="73" name="화살표: 오른쪽으로 구부러짐 72">
            <a:extLst>
              <a:ext uri="{FF2B5EF4-FFF2-40B4-BE49-F238E27FC236}">
                <a16:creationId xmlns:a16="http://schemas.microsoft.com/office/drawing/2014/main" id="{4FF2EFFB-FC68-2C7F-58BA-5F1DDA5AB241}"/>
              </a:ext>
            </a:extLst>
          </p:cNvPr>
          <p:cNvSpPr/>
          <p:nvPr/>
        </p:nvSpPr>
        <p:spPr>
          <a:xfrm rot="13617061">
            <a:off x="11172110" y="5193760"/>
            <a:ext cx="371475" cy="1031577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0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37E2C-7F00-2D56-C94B-C3CBF39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3BC518D-B0BC-EBF1-C704-D0EAB495D7BB}"/>
              </a:ext>
            </a:extLst>
          </p:cNvPr>
          <p:cNvSpPr/>
          <p:nvPr/>
        </p:nvSpPr>
        <p:spPr>
          <a:xfrm flipH="1">
            <a:off x="6041485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A21A8CE1-F60A-6C4A-AFE1-060FBCF066F8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D05CCF-8083-2EB2-6EFF-2BFD08196ED5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753416A-7337-7E98-D881-8F3F9B2AC10C}"/>
              </a:ext>
            </a:extLst>
          </p:cNvPr>
          <p:cNvSpPr/>
          <p:nvPr/>
        </p:nvSpPr>
        <p:spPr>
          <a:xfrm>
            <a:off x="923944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95D1EB-D75F-98FC-59ED-14F4501816C4}"/>
              </a:ext>
            </a:extLst>
          </p:cNvPr>
          <p:cNvSpPr/>
          <p:nvPr/>
        </p:nvSpPr>
        <p:spPr>
          <a:xfrm>
            <a:off x="1618018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Vision 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(Diameter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245E8CB-79F5-ECE0-EFE6-C0D47738B641}"/>
              </a:ext>
            </a:extLst>
          </p:cNvPr>
          <p:cNvSpPr/>
          <p:nvPr/>
        </p:nvSpPr>
        <p:spPr>
          <a:xfrm>
            <a:off x="4480655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BC1D47-E189-7113-E28B-0FDDDD2E2C8D}"/>
              </a:ext>
            </a:extLst>
          </p:cNvPr>
          <p:cNvSpPr/>
          <p:nvPr/>
        </p:nvSpPr>
        <p:spPr>
          <a:xfrm>
            <a:off x="5174729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Center </a:t>
            </a:r>
            <a:r>
              <a:rPr lang="ko-KR" altLang="en-US" dirty="0">
                <a:solidFill>
                  <a:schemeClr val="tx1"/>
                </a:solidFill>
              </a:rPr>
              <a:t>편심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편심 각 확인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824C779-D99E-C876-B2E1-9A9E19E0F25C}"/>
              </a:ext>
            </a:extLst>
          </p:cNvPr>
          <p:cNvSpPr/>
          <p:nvPr/>
        </p:nvSpPr>
        <p:spPr>
          <a:xfrm>
            <a:off x="8037366" y="1727916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47D1C6-47B6-A1DC-C76C-D402EA3FF0AE}"/>
              </a:ext>
            </a:extLst>
          </p:cNvPr>
          <p:cNvSpPr/>
          <p:nvPr/>
        </p:nvSpPr>
        <p:spPr>
          <a:xfrm>
            <a:off x="8731440" y="1562928"/>
            <a:ext cx="2578100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90</a:t>
            </a:r>
            <a:r>
              <a:rPr lang="ko-KR" altLang="en-US" dirty="0">
                <a:solidFill>
                  <a:schemeClr val="tx1"/>
                </a:solidFill>
              </a:rPr>
              <a:t>도 혹은 </a:t>
            </a:r>
            <a:r>
              <a:rPr lang="en-US" altLang="ko-KR" dirty="0">
                <a:solidFill>
                  <a:schemeClr val="tx1"/>
                </a:solidFill>
              </a:rPr>
              <a:t>270</a:t>
            </a:r>
            <a:r>
              <a:rPr lang="ko-KR" altLang="en-US" dirty="0">
                <a:solidFill>
                  <a:schemeClr val="tx1"/>
                </a:solidFill>
              </a:rPr>
              <a:t>도 위치로 회전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C68B2B-1671-591E-8FEE-0BFFDFD80079}"/>
              </a:ext>
            </a:extLst>
          </p:cNvPr>
          <p:cNvSpPr/>
          <p:nvPr/>
        </p:nvSpPr>
        <p:spPr>
          <a:xfrm>
            <a:off x="923944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DE907-2EF4-FBDC-C231-F2A65BD2F3F3}"/>
              </a:ext>
            </a:extLst>
          </p:cNvPr>
          <p:cNvSpPr/>
          <p:nvPr/>
        </p:nvSpPr>
        <p:spPr>
          <a:xfrm>
            <a:off x="1618017" y="2415736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 하강 및 </a:t>
            </a:r>
            <a:r>
              <a:rPr lang="en-US" altLang="ko-KR" dirty="0">
                <a:solidFill>
                  <a:schemeClr val="tx1"/>
                </a:solidFill>
              </a:rPr>
              <a:t>Lift Pin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(Pin Vacuum On)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63E1E97-5A2B-A538-CCA1-E44234C3EE7F}"/>
              </a:ext>
            </a:extLst>
          </p:cNvPr>
          <p:cNvSpPr/>
          <p:nvPr/>
        </p:nvSpPr>
        <p:spPr>
          <a:xfrm>
            <a:off x="4663651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0BDC17-BA52-784D-0BBE-0064EA35399D}"/>
              </a:ext>
            </a:extLst>
          </p:cNvPr>
          <p:cNvSpPr/>
          <p:nvPr/>
        </p:nvSpPr>
        <p:spPr>
          <a:xfrm>
            <a:off x="5357724" y="2415736"/>
            <a:ext cx="2862637" cy="918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좌우 </a:t>
            </a:r>
            <a:r>
              <a:rPr lang="en-US" altLang="ko-KR" dirty="0">
                <a:solidFill>
                  <a:schemeClr val="tx1"/>
                </a:solidFill>
              </a:rPr>
              <a:t>Centering Roller Wafer</a:t>
            </a:r>
            <a:r>
              <a:rPr lang="ko-KR" altLang="en-US" dirty="0">
                <a:solidFill>
                  <a:schemeClr val="tx1"/>
                </a:solidFill>
              </a:rPr>
              <a:t> 측면으로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마진 </a:t>
            </a:r>
            <a:r>
              <a:rPr lang="en-US" altLang="ko-KR" dirty="0">
                <a:solidFill>
                  <a:schemeClr val="tx1"/>
                </a:solidFill>
              </a:rPr>
              <a:t>20um)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7004222-2592-D2BD-828E-9525753070D5}"/>
              </a:ext>
            </a:extLst>
          </p:cNvPr>
          <p:cNvSpPr/>
          <p:nvPr/>
        </p:nvSpPr>
        <p:spPr>
          <a:xfrm>
            <a:off x="0" y="5532757"/>
            <a:ext cx="1622378" cy="1185823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24D49E-77B2-347D-CC5D-1E4ABE512058}"/>
              </a:ext>
            </a:extLst>
          </p:cNvPr>
          <p:cNvGrpSpPr/>
          <p:nvPr/>
        </p:nvGrpSpPr>
        <p:grpSpPr>
          <a:xfrm>
            <a:off x="757059" y="4029237"/>
            <a:ext cx="2439795" cy="2118717"/>
            <a:chOff x="923944" y="3680929"/>
            <a:chExt cx="2946987" cy="255916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4455872-BD26-9DFC-98DC-787B6D94B4EA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05AD26B-B0C4-17B8-F79E-DD105FDE236D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C5888A-41BA-46FF-9340-1C470AA8A1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F497E6F-34E0-01FC-18A8-8FF45D4072AA}"/>
              </a:ext>
            </a:extLst>
          </p:cNvPr>
          <p:cNvGrpSpPr/>
          <p:nvPr/>
        </p:nvGrpSpPr>
        <p:grpSpPr>
          <a:xfrm>
            <a:off x="1046465" y="3871373"/>
            <a:ext cx="2439795" cy="2439794"/>
            <a:chOff x="4358712" y="3490248"/>
            <a:chExt cx="2946987" cy="294698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6698D9F-9587-B597-F148-251C8D9A8308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0D2967B-C035-F3F1-0565-012ECADEEB67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EA4D56-2188-1BAE-C80A-1DE5FF6715F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E37F27C9-EA13-D866-230D-7D5EA6B65363}"/>
              </a:ext>
            </a:extLst>
          </p:cNvPr>
          <p:cNvSpPr/>
          <p:nvPr/>
        </p:nvSpPr>
        <p:spPr>
          <a:xfrm>
            <a:off x="3244582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3E044AC-73A7-691E-3376-B3C9AB18072E}"/>
              </a:ext>
            </a:extLst>
          </p:cNvPr>
          <p:cNvSpPr/>
          <p:nvPr/>
        </p:nvSpPr>
        <p:spPr>
          <a:xfrm>
            <a:off x="3278523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913D749-76A7-0B2F-48DD-2A16395E7214}"/>
              </a:ext>
            </a:extLst>
          </p:cNvPr>
          <p:cNvSpPr/>
          <p:nvPr/>
        </p:nvSpPr>
        <p:spPr>
          <a:xfrm>
            <a:off x="668897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554A54E-7060-E81A-9904-62BE168F5A48}"/>
              </a:ext>
            </a:extLst>
          </p:cNvPr>
          <p:cNvSpPr/>
          <p:nvPr/>
        </p:nvSpPr>
        <p:spPr>
          <a:xfrm>
            <a:off x="668897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B58B6CA-A3C9-1AAC-61B0-EA3097DB31D5}"/>
              </a:ext>
            </a:extLst>
          </p:cNvPr>
          <p:cNvSpPr/>
          <p:nvPr/>
        </p:nvSpPr>
        <p:spPr>
          <a:xfrm>
            <a:off x="3969756" y="4683385"/>
            <a:ext cx="332854" cy="74125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E885D18-9F37-8D5C-E9EB-B7ED106E48A5}"/>
              </a:ext>
            </a:extLst>
          </p:cNvPr>
          <p:cNvGrpSpPr/>
          <p:nvPr/>
        </p:nvGrpSpPr>
        <p:grpSpPr>
          <a:xfrm>
            <a:off x="4571185" y="4029237"/>
            <a:ext cx="2439795" cy="2118717"/>
            <a:chOff x="923944" y="3680929"/>
            <a:chExt cx="2946987" cy="2559162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B03B797-C5CF-FA51-FBC2-A44D94DFAA3F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827B53F-0965-3A35-D34A-5B879452823B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DD86039-6ADE-1501-6BA4-5DD2050E804E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356E30-2C37-B281-711A-EE505FCAB157}"/>
              </a:ext>
            </a:extLst>
          </p:cNvPr>
          <p:cNvGrpSpPr/>
          <p:nvPr/>
        </p:nvGrpSpPr>
        <p:grpSpPr>
          <a:xfrm>
            <a:off x="4860591" y="3871373"/>
            <a:ext cx="2439795" cy="2439794"/>
            <a:chOff x="4358712" y="3490248"/>
            <a:chExt cx="2946987" cy="2946986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D844256-64AC-C69B-7CE2-0F3A5FF53BAC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2E3C672-997E-6252-66E5-69E1F8BC84FC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B19E4DD-D7D1-D4EB-BC00-D81E55E4032C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D44709A5-B9C9-EE29-2235-3767DF9EB531}"/>
              </a:ext>
            </a:extLst>
          </p:cNvPr>
          <p:cNvSpPr/>
          <p:nvPr/>
        </p:nvSpPr>
        <p:spPr>
          <a:xfrm>
            <a:off x="7058708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56CFC8-7B5C-8FCD-640D-71DB7C3F0A89}"/>
              </a:ext>
            </a:extLst>
          </p:cNvPr>
          <p:cNvSpPr/>
          <p:nvPr/>
        </p:nvSpPr>
        <p:spPr>
          <a:xfrm>
            <a:off x="7092649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F653F36-B36B-3C9D-7590-B841BF5FACE1}"/>
              </a:ext>
            </a:extLst>
          </p:cNvPr>
          <p:cNvSpPr/>
          <p:nvPr/>
        </p:nvSpPr>
        <p:spPr>
          <a:xfrm>
            <a:off x="4640500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8C5ED96-C305-E161-5F4D-E0DBE03955EC}"/>
              </a:ext>
            </a:extLst>
          </p:cNvPr>
          <p:cNvSpPr/>
          <p:nvPr/>
        </p:nvSpPr>
        <p:spPr>
          <a:xfrm>
            <a:off x="4610317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5C385E66-1F63-ECD7-8DCF-70D39F148EDC}"/>
              </a:ext>
            </a:extLst>
          </p:cNvPr>
          <p:cNvSpPr/>
          <p:nvPr/>
        </p:nvSpPr>
        <p:spPr>
          <a:xfrm>
            <a:off x="4587380" y="4205030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7D1F325D-459C-47B1-C1B9-9C43872786E7}"/>
              </a:ext>
            </a:extLst>
          </p:cNvPr>
          <p:cNvSpPr/>
          <p:nvPr/>
        </p:nvSpPr>
        <p:spPr>
          <a:xfrm>
            <a:off x="4587380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7041E867-C043-3935-9DA8-917DC545CBF3}"/>
              </a:ext>
            </a:extLst>
          </p:cNvPr>
          <p:cNvSpPr/>
          <p:nvPr/>
        </p:nvSpPr>
        <p:spPr>
          <a:xfrm rot="10800000">
            <a:off x="7128360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23C2BBF0-E3CD-621A-4B69-446F0CCC9EAF}"/>
              </a:ext>
            </a:extLst>
          </p:cNvPr>
          <p:cNvSpPr/>
          <p:nvPr/>
        </p:nvSpPr>
        <p:spPr>
          <a:xfrm rot="10800000">
            <a:off x="7096954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AAAF7FF-B8F5-4C6B-E8EA-D5DA1DFC41C0}"/>
              </a:ext>
            </a:extLst>
          </p:cNvPr>
          <p:cNvGrpSpPr/>
          <p:nvPr/>
        </p:nvGrpSpPr>
        <p:grpSpPr>
          <a:xfrm>
            <a:off x="8751588" y="4029237"/>
            <a:ext cx="2439795" cy="2118717"/>
            <a:chOff x="923944" y="3680929"/>
            <a:chExt cx="2946987" cy="2559162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4E51EF74-FB84-D495-EBE4-81A7795C59CA}"/>
                </a:ext>
              </a:extLst>
            </p:cNvPr>
            <p:cNvSpPr/>
            <p:nvPr/>
          </p:nvSpPr>
          <p:spPr>
            <a:xfrm>
              <a:off x="1320928" y="3900004"/>
              <a:ext cx="2114550" cy="2114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2E923908-95B3-915C-013C-64CDEBE25178}"/>
                </a:ext>
              </a:extLst>
            </p:cNvPr>
            <p:cNvCxnSpPr/>
            <p:nvPr/>
          </p:nvCxnSpPr>
          <p:spPr>
            <a:xfrm>
              <a:off x="923944" y="4953000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4A9D24D-7CA4-D19E-1C3D-4C81E90E481F}"/>
                </a:ext>
              </a:extLst>
            </p:cNvPr>
            <p:cNvCxnSpPr>
              <a:cxnSpLocks/>
            </p:cNvCxnSpPr>
            <p:nvPr/>
          </p:nvCxnSpPr>
          <p:spPr>
            <a:xfrm>
              <a:off x="2366176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CA4E158-D891-6132-520B-06E7F7F0C387}"/>
              </a:ext>
            </a:extLst>
          </p:cNvPr>
          <p:cNvGrpSpPr/>
          <p:nvPr/>
        </p:nvGrpSpPr>
        <p:grpSpPr>
          <a:xfrm>
            <a:off x="8751587" y="3871373"/>
            <a:ext cx="2439795" cy="2439794"/>
            <a:chOff x="4358712" y="3490248"/>
            <a:chExt cx="2946987" cy="2946986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020659E-39BF-4B2E-607D-ECBA505E3293}"/>
                </a:ext>
              </a:extLst>
            </p:cNvPr>
            <p:cNvSpPr/>
            <p:nvPr/>
          </p:nvSpPr>
          <p:spPr>
            <a:xfrm>
              <a:off x="4358713" y="3490248"/>
              <a:ext cx="2946986" cy="2946986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9AE150E-B3B7-2AD7-9660-E0112379F5B5}"/>
                </a:ext>
              </a:extLst>
            </p:cNvPr>
            <p:cNvCxnSpPr/>
            <p:nvPr/>
          </p:nvCxnSpPr>
          <p:spPr>
            <a:xfrm>
              <a:off x="4358712" y="4963741"/>
              <a:ext cx="2946987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4F24062-671C-A079-17AB-E2D8F60A3685}"/>
                </a:ext>
              </a:extLst>
            </p:cNvPr>
            <p:cNvCxnSpPr>
              <a:cxnSpLocks/>
            </p:cNvCxnSpPr>
            <p:nvPr/>
          </p:nvCxnSpPr>
          <p:spPr>
            <a:xfrm>
              <a:off x="5832205" y="3680929"/>
              <a:ext cx="0" cy="2559162"/>
            </a:xfrm>
            <a:prstGeom prst="line">
              <a:avLst/>
            </a:prstGeom>
            <a:ln w="254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타원 95">
            <a:extLst>
              <a:ext uri="{FF2B5EF4-FFF2-40B4-BE49-F238E27FC236}">
                <a16:creationId xmlns:a16="http://schemas.microsoft.com/office/drawing/2014/main" id="{28887B37-7E7C-785D-4098-11B18AE8F6FF}"/>
              </a:ext>
            </a:extLst>
          </p:cNvPr>
          <p:cNvSpPr/>
          <p:nvPr/>
        </p:nvSpPr>
        <p:spPr>
          <a:xfrm>
            <a:off x="10995819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5D763BA-3285-1898-786D-B12BD26B4C59}"/>
              </a:ext>
            </a:extLst>
          </p:cNvPr>
          <p:cNvSpPr/>
          <p:nvPr/>
        </p:nvSpPr>
        <p:spPr>
          <a:xfrm>
            <a:off x="11029760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7DC4BDD2-7B5D-8559-CDA4-878BB36E51BB}"/>
              </a:ext>
            </a:extLst>
          </p:cNvPr>
          <p:cNvSpPr/>
          <p:nvPr/>
        </p:nvSpPr>
        <p:spPr>
          <a:xfrm rot="10800000">
            <a:off x="11065471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4929B8A7-986D-EF52-94BF-C6D0E3A5D60F}"/>
              </a:ext>
            </a:extLst>
          </p:cNvPr>
          <p:cNvSpPr/>
          <p:nvPr/>
        </p:nvSpPr>
        <p:spPr>
          <a:xfrm rot="10800000">
            <a:off x="11034065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B46801A5-766F-8AD5-A6C6-E81EF9118FBA}"/>
              </a:ext>
            </a:extLst>
          </p:cNvPr>
          <p:cNvSpPr/>
          <p:nvPr/>
        </p:nvSpPr>
        <p:spPr>
          <a:xfrm>
            <a:off x="7768374" y="4683385"/>
            <a:ext cx="332854" cy="74125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AA644E8-18A0-B0F4-7312-581BCBB0EC2F}"/>
              </a:ext>
            </a:extLst>
          </p:cNvPr>
          <p:cNvSpPr/>
          <p:nvPr/>
        </p:nvSpPr>
        <p:spPr>
          <a:xfrm>
            <a:off x="8481279" y="4111092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94807F8-E940-158B-0F8C-AEE5D252B762}"/>
              </a:ext>
            </a:extLst>
          </p:cNvPr>
          <p:cNvSpPr/>
          <p:nvPr/>
        </p:nvSpPr>
        <p:spPr>
          <a:xfrm>
            <a:off x="8515220" y="5551320"/>
            <a:ext cx="451151" cy="4511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96BC4DFC-ECA4-17EC-852F-577C9C8B7ED9}"/>
              </a:ext>
            </a:extLst>
          </p:cNvPr>
          <p:cNvSpPr/>
          <p:nvPr/>
        </p:nvSpPr>
        <p:spPr>
          <a:xfrm rot="10800000">
            <a:off x="8550931" y="5650218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5BDB8E6A-DCA3-14C4-38D7-DA83B6012089}"/>
              </a:ext>
            </a:extLst>
          </p:cNvPr>
          <p:cNvSpPr/>
          <p:nvPr/>
        </p:nvSpPr>
        <p:spPr>
          <a:xfrm rot="10800000">
            <a:off x="8519525" y="4201619"/>
            <a:ext cx="374658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4CC6BA97-192A-C7DD-2C00-4E5F43AEB5DE}"/>
              </a:ext>
            </a:extLst>
          </p:cNvPr>
          <p:cNvSpPr/>
          <p:nvPr/>
        </p:nvSpPr>
        <p:spPr>
          <a:xfrm>
            <a:off x="8393044" y="2580724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033112-E364-62EB-3367-689FDD1070CB}"/>
              </a:ext>
            </a:extLst>
          </p:cNvPr>
          <p:cNvSpPr/>
          <p:nvPr/>
        </p:nvSpPr>
        <p:spPr>
          <a:xfrm>
            <a:off x="9087117" y="2415736"/>
            <a:ext cx="2862637" cy="995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Pin Vacuum Off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 Chuck Center </a:t>
            </a:r>
            <a:r>
              <a:rPr lang="ko-KR" altLang="en-US" dirty="0">
                <a:solidFill>
                  <a:schemeClr val="tx1"/>
                </a:solidFill>
              </a:rPr>
              <a:t>방향으로 이동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D6802B5-483F-C02D-40D3-9FAB6B5C652A}"/>
              </a:ext>
            </a:extLst>
          </p:cNvPr>
          <p:cNvSpPr/>
          <p:nvPr/>
        </p:nvSpPr>
        <p:spPr>
          <a:xfrm>
            <a:off x="267695" y="3494172"/>
            <a:ext cx="1932011" cy="383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0771A39-D181-53A0-8598-9B1D50F772BB}"/>
              </a:ext>
            </a:extLst>
          </p:cNvPr>
          <p:cNvCxnSpPr>
            <a:cxnSpLocks/>
          </p:cNvCxnSpPr>
          <p:nvPr/>
        </p:nvCxnSpPr>
        <p:spPr>
          <a:xfrm flipH="1">
            <a:off x="923944" y="3838752"/>
            <a:ext cx="110992" cy="27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1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843F-A2DA-088E-4791-2C65F681D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3CB29E3-9AFE-FC9F-C5A2-1DC9C0917E64}"/>
              </a:ext>
            </a:extLst>
          </p:cNvPr>
          <p:cNvSpPr/>
          <p:nvPr/>
        </p:nvSpPr>
        <p:spPr>
          <a:xfrm flipH="1">
            <a:off x="6001547" y="0"/>
            <a:ext cx="6150515" cy="6857860"/>
          </a:xfrm>
          <a:custGeom>
            <a:avLst/>
            <a:gdLst>
              <a:gd name="connsiteX0" fmla="*/ 5938266 w 6150515"/>
              <a:gd name="connsiteY0" fmla="*/ 6857861 h 6857860"/>
              <a:gd name="connsiteX1" fmla="*/ 5969438 w 6150515"/>
              <a:gd name="connsiteY1" fmla="*/ 6857861 h 6857860"/>
              <a:gd name="connsiteX2" fmla="*/ 5961253 w 6150515"/>
              <a:gd name="connsiteY2" fmla="*/ 6739770 h 6857860"/>
              <a:gd name="connsiteX3" fmla="*/ 4089096 w 6150515"/>
              <a:gd name="connsiteY3" fmla="*/ 5070775 h 6857860"/>
              <a:gd name="connsiteX4" fmla="*/ 2562137 w 6150515"/>
              <a:gd name="connsiteY4" fmla="*/ 3945562 h 6857860"/>
              <a:gd name="connsiteX5" fmla="*/ 1572307 w 6150515"/>
              <a:gd name="connsiteY5" fmla="*/ 406186 h 6857860"/>
              <a:gd name="connsiteX6" fmla="*/ 1933563 w 6150515"/>
              <a:gd name="connsiteY6" fmla="*/ 0 h 6857860"/>
              <a:gd name="connsiteX7" fmla="*/ 1890182 w 6150515"/>
              <a:gd name="connsiteY7" fmla="*/ 0 h 6857860"/>
              <a:gd name="connsiteX8" fmla="*/ 1547891 w 6150515"/>
              <a:gd name="connsiteY8" fmla="*/ 387639 h 6857860"/>
              <a:gd name="connsiteX9" fmla="*/ 2543521 w 6150515"/>
              <a:gd name="connsiteY9" fmla="*/ 3969856 h 6857860"/>
              <a:gd name="connsiteX10" fmla="*/ 4071071 w 6150515"/>
              <a:gd name="connsiteY10" fmla="*/ 5095557 h 6857860"/>
              <a:gd name="connsiteX11" fmla="*/ 5931300 w 6150515"/>
              <a:gd name="connsiteY11" fmla="*/ 6746719 h 6857860"/>
              <a:gd name="connsiteX12" fmla="*/ 5938266 w 6150515"/>
              <a:gd name="connsiteY12" fmla="*/ 6857861 h 6857860"/>
              <a:gd name="connsiteX13" fmla="*/ 5759048 w 6150515"/>
              <a:gd name="connsiteY13" fmla="*/ 6857861 h 6857860"/>
              <a:gd name="connsiteX14" fmla="*/ 5790221 w 6150515"/>
              <a:gd name="connsiteY14" fmla="*/ 6857861 h 6857860"/>
              <a:gd name="connsiteX15" fmla="*/ 5782036 w 6150515"/>
              <a:gd name="connsiteY15" fmla="*/ 6739770 h 6857860"/>
              <a:gd name="connsiteX16" fmla="*/ 3909878 w 6150515"/>
              <a:gd name="connsiteY16" fmla="*/ 5070775 h 6857860"/>
              <a:gd name="connsiteX17" fmla="*/ 2382920 w 6150515"/>
              <a:gd name="connsiteY17" fmla="*/ 3945562 h 6857860"/>
              <a:gd name="connsiteX18" fmla="*/ 1393090 w 6150515"/>
              <a:gd name="connsiteY18" fmla="*/ 406186 h 6857860"/>
              <a:gd name="connsiteX19" fmla="*/ 1754363 w 6150515"/>
              <a:gd name="connsiteY19" fmla="*/ 0 h 6857860"/>
              <a:gd name="connsiteX20" fmla="*/ 1710982 w 6150515"/>
              <a:gd name="connsiteY20" fmla="*/ 0 h 6857860"/>
              <a:gd name="connsiteX21" fmla="*/ 1368692 w 6150515"/>
              <a:gd name="connsiteY21" fmla="*/ 387639 h 6857860"/>
              <a:gd name="connsiteX22" fmla="*/ 2364303 w 6150515"/>
              <a:gd name="connsiteY22" fmla="*/ 3969856 h 6857860"/>
              <a:gd name="connsiteX23" fmla="*/ 3891854 w 6150515"/>
              <a:gd name="connsiteY23" fmla="*/ 5095557 h 6857860"/>
              <a:gd name="connsiteX24" fmla="*/ 5752082 w 6150515"/>
              <a:gd name="connsiteY24" fmla="*/ 6746719 h 6857860"/>
              <a:gd name="connsiteX25" fmla="*/ 5759048 w 6150515"/>
              <a:gd name="connsiteY25" fmla="*/ 6857861 h 6857860"/>
              <a:gd name="connsiteX26" fmla="*/ 5579849 w 6150515"/>
              <a:gd name="connsiteY26" fmla="*/ 6857861 h 6857860"/>
              <a:gd name="connsiteX27" fmla="*/ 5611021 w 6150515"/>
              <a:gd name="connsiteY27" fmla="*/ 6857861 h 6857860"/>
              <a:gd name="connsiteX28" fmla="*/ 5602836 w 6150515"/>
              <a:gd name="connsiteY28" fmla="*/ 6739770 h 6857860"/>
              <a:gd name="connsiteX29" fmla="*/ 3730679 w 6150515"/>
              <a:gd name="connsiteY29" fmla="*/ 5070775 h 6857860"/>
              <a:gd name="connsiteX30" fmla="*/ 2203720 w 6150515"/>
              <a:gd name="connsiteY30" fmla="*/ 3945562 h 6857860"/>
              <a:gd name="connsiteX31" fmla="*/ 1213890 w 6150515"/>
              <a:gd name="connsiteY31" fmla="*/ 406186 h 6857860"/>
              <a:gd name="connsiteX32" fmla="*/ 1575146 w 6150515"/>
              <a:gd name="connsiteY32" fmla="*/ 0 h 6857860"/>
              <a:gd name="connsiteX33" fmla="*/ 1531765 w 6150515"/>
              <a:gd name="connsiteY33" fmla="*/ 0 h 6857860"/>
              <a:gd name="connsiteX34" fmla="*/ 1189475 w 6150515"/>
              <a:gd name="connsiteY34" fmla="*/ 387639 h 6857860"/>
              <a:gd name="connsiteX35" fmla="*/ 2185086 w 6150515"/>
              <a:gd name="connsiteY35" fmla="*/ 3969856 h 6857860"/>
              <a:gd name="connsiteX36" fmla="*/ 3712637 w 6150515"/>
              <a:gd name="connsiteY36" fmla="*/ 5095557 h 6857860"/>
              <a:gd name="connsiteX37" fmla="*/ 5572865 w 6150515"/>
              <a:gd name="connsiteY37" fmla="*/ 6746719 h 6857860"/>
              <a:gd name="connsiteX38" fmla="*/ 5579849 w 6150515"/>
              <a:gd name="connsiteY38" fmla="*/ 6857861 h 6857860"/>
              <a:gd name="connsiteX39" fmla="*/ 5400631 w 6150515"/>
              <a:gd name="connsiteY39" fmla="*/ 6857861 h 6857860"/>
              <a:gd name="connsiteX40" fmla="*/ 5431804 w 6150515"/>
              <a:gd name="connsiteY40" fmla="*/ 6857861 h 6857860"/>
              <a:gd name="connsiteX41" fmla="*/ 5423619 w 6150515"/>
              <a:gd name="connsiteY41" fmla="*/ 6739770 h 6857860"/>
              <a:gd name="connsiteX42" fmla="*/ 3551462 w 6150515"/>
              <a:gd name="connsiteY42" fmla="*/ 5070775 h 6857860"/>
              <a:gd name="connsiteX43" fmla="*/ 2024503 w 6150515"/>
              <a:gd name="connsiteY43" fmla="*/ 3945562 h 6857860"/>
              <a:gd name="connsiteX44" fmla="*/ 1034673 w 6150515"/>
              <a:gd name="connsiteY44" fmla="*/ 406186 h 6857860"/>
              <a:gd name="connsiteX45" fmla="*/ 1395946 w 6150515"/>
              <a:gd name="connsiteY45" fmla="*/ 0 h 6857860"/>
              <a:gd name="connsiteX46" fmla="*/ 1352566 w 6150515"/>
              <a:gd name="connsiteY46" fmla="*/ 0 h 6857860"/>
              <a:gd name="connsiteX47" fmla="*/ 1010275 w 6150515"/>
              <a:gd name="connsiteY47" fmla="*/ 387639 h 6857860"/>
              <a:gd name="connsiteX48" fmla="*/ 2005887 w 6150515"/>
              <a:gd name="connsiteY48" fmla="*/ 3969856 h 6857860"/>
              <a:gd name="connsiteX49" fmla="*/ 3533437 w 6150515"/>
              <a:gd name="connsiteY49" fmla="*/ 5095557 h 6857860"/>
              <a:gd name="connsiteX50" fmla="*/ 5393665 w 6150515"/>
              <a:gd name="connsiteY50" fmla="*/ 6746719 h 6857860"/>
              <a:gd name="connsiteX51" fmla="*/ 5400631 w 6150515"/>
              <a:gd name="connsiteY51" fmla="*/ 6857861 h 6857860"/>
              <a:gd name="connsiteX52" fmla="*/ 5221432 w 6150515"/>
              <a:gd name="connsiteY52" fmla="*/ 6857861 h 6857860"/>
              <a:gd name="connsiteX53" fmla="*/ 5252604 w 6150515"/>
              <a:gd name="connsiteY53" fmla="*/ 6857861 h 6857860"/>
              <a:gd name="connsiteX54" fmla="*/ 5244420 w 6150515"/>
              <a:gd name="connsiteY54" fmla="*/ 6739770 h 6857860"/>
              <a:gd name="connsiteX55" fmla="*/ 3372262 w 6150515"/>
              <a:gd name="connsiteY55" fmla="*/ 5070775 h 6857860"/>
              <a:gd name="connsiteX56" fmla="*/ 1845304 w 6150515"/>
              <a:gd name="connsiteY56" fmla="*/ 3945562 h 6857860"/>
              <a:gd name="connsiteX57" fmla="*/ 855474 w 6150515"/>
              <a:gd name="connsiteY57" fmla="*/ 406186 h 6857860"/>
              <a:gd name="connsiteX58" fmla="*/ 1216729 w 6150515"/>
              <a:gd name="connsiteY58" fmla="*/ 0 h 6857860"/>
              <a:gd name="connsiteX59" fmla="*/ 1173348 w 6150515"/>
              <a:gd name="connsiteY59" fmla="*/ 0 h 6857860"/>
              <a:gd name="connsiteX60" fmla="*/ 831058 w 6150515"/>
              <a:gd name="connsiteY60" fmla="*/ 387639 h 6857860"/>
              <a:gd name="connsiteX61" fmla="*/ 1826670 w 6150515"/>
              <a:gd name="connsiteY61" fmla="*/ 3969856 h 6857860"/>
              <a:gd name="connsiteX62" fmla="*/ 3354220 w 6150515"/>
              <a:gd name="connsiteY62" fmla="*/ 5095557 h 6857860"/>
              <a:gd name="connsiteX63" fmla="*/ 5214449 w 6150515"/>
              <a:gd name="connsiteY63" fmla="*/ 6746719 h 6857860"/>
              <a:gd name="connsiteX64" fmla="*/ 5221432 w 6150515"/>
              <a:gd name="connsiteY64" fmla="*/ 6857861 h 6857860"/>
              <a:gd name="connsiteX65" fmla="*/ 5042215 w 6150515"/>
              <a:gd name="connsiteY65" fmla="*/ 6857861 h 6857860"/>
              <a:gd name="connsiteX66" fmla="*/ 5073388 w 6150515"/>
              <a:gd name="connsiteY66" fmla="*/ 6857861 h 6857860"/>
              <a:gd name="connsiteX67" fmla="*/ 5065203 w 6150515"/>
              <a:gd name="connsiteY67" fmla="*/ 6739770 h 6857860"/>
              <a:gd name="connsiteX68" fmla="*/ 3193045 w 6150515"/>
              <a:gd name="connsiteY68" fmla="*/ 5070775 h 6857860"/>
              <a:gd name="connsiteX69" fmla="*/ 1666086 w 6150515"/>
              <a:gd name="connsiteY69" fmla="*/ 3945562 h 6857860"/>
              <a:gd name="connsiteX70" fmla="*/ 676257 w 6150515"/>
              <a:gd name="connsiteY70" fmla="*/ 406186 h 6857860"/>
              <a:gd name="connsiteX71" fmla="*/ 1037529 w 6150515"/>
              <a:gd name="connsiteY71" fmla="*/ 0 h 6857860"/>
              <a:gd name="connsiteX72" fmla="*/ 994149 w 6150515"/>
              <a:gd name="connsiteY72" fmla="*/ 0 h 6857860"/>
              <a:gd name="connsiteX73" fmla="*/ 651858 w 6150515"/>
              <a:gd name="connsiteY73" fmla="*/ 387639 h 6857860"/>
              <a:gd name="connsiteX74" fmla="*/ 1647470 w 6150515"/>
              <a:gd name="connsiteY74" fmla="*/ 3969856 h 6857860"/>
              <a:gd name="connsiteX75" fmla="*/ 3175021 w 6150515"/>
              <a:gd name="connsiteY75" fmla="*/ 5095557 h 6857860"/>
              <a:gd name="connsiteX76" fmla="*/ 5035249 w 6150515"/>
              <a:gd name="connsiteY76" fmla="*/ 6746719 h 6857860"/>
              <a:gd name="connsiteX77" fmla="*/ 5042215 w 6150515"/>
              <a:gd name="connsiteY77" fmla="*/ 6857861 h 6857860"/>
              <a:gd name="connsiteX78" fmla="*/ 0 w 6150515"/>
              <a:gd name="connsiteY78" fmla="*/ 3039951 h 6857860"/>
              <a:gd name="connsiteX79" fmla="*/ 0 w 6150515"/>
              <a:gd name="connsiteY79" fmla="*/ 3090210 h 6857860"/>
              <a:gd name="connsiteX80" fmla="*/ 930637 w 6150515"/>
              <a:gd name="connsiteY80" fmla="*/ 3969856 h 6857860"/>
              <a:gd name="connsiteX81" fmla="*/ 2458187 w 6150515"/>
              <a:gd name="connsiteY81" fmla="*/ 5095557 h 6857860"/>
              <a:gd name="connsiteX82" fmla="*/ 4318415 w 6150515"/>
              <a:gd name="connsiteY82" fmla="*/ 6746719 h 6857860"/>
              <a:gd name="connsiteX83" fmla="*/ 4325381 w 6150515"/>
              <a:gd name="connsiteY83" fmla="*/ 6857843 h 6857860"/>
              <a:gd name="connsiteX84" fmla="*/ 4356554 w 6150515"/>
              <a:gd name="connsiteY84" fmla="*/ 6857843 h 6857860"/>
              <a:gd name="connsiteX85" fmla="*/ 4348369 w 6150515"/>
              <a:gd name="connsiteY85" fmla="*/ 6739753 h 6857860"/>
              <a:gd name="connsiteX86" fmla="*/ 2476212 w 6150515"/>
              <a:gd name="connsiteY86" fmla="*/ 5070758 h 6857860"/>
              <a:gd name="connsiteX87" fmla="*/ 949253 w 6150515"/>
              <a:gd name="connsiteY87" fmla="*/ 3945545 h 6857860"/>
              <a:gd name="connsiteX88" fmla="*/ 0 w 6150515"/>
              <a:gd name="connsiteY88" fmla="*/ 3039951 h 6857860"/>
              <a:gd name="connsiteX89" fmla="*/ 0 w 6150515"/>
              <a:gd name="connsiteY89" fmla="*/ 2787765 h 6857860"/>
              <a:gd name="connsiteX90" fmla="*/ 0 w 6150515"/>
              <a:gd name="connsiteY90" fmla="*/ 2845426 h 6857860"/>
              <a:gd name="connsiteX91" fmla="*/ 1109854 w 6150515"/>
              <a:gd name="connsiteY91" fmla="*/ 3969856 h 6857860"/>
              <a:gd name="connsiteX92" fmla="*/ 2637404 w 6150515"/>
              <a:gd name="connsiteY92" fmla="*/ 5095557 h 6857860"/>
              <a:gd name="connsiteX93" fmla="*/ 4497632 w 6150515"/>
              <a:gd name="connsiteY93" fmla="*/ 6746719 h 6857860"/>
              <a:gd name="connsiteX94" fmla="*/ 4504598 w 6150515"/>
              <a:gd name="connsiteY94" fmla="*/ 6857843 h 6857860"/>
              <a:gd name="connsiteX95" fmla="*/ 4535771 w 6150515"/>
              <a:gd name="connsiteY95" fmla="*/ 6857843 h 6857860"/>
              <a:gd name="connsiteX96" fmla="*/ 4527569 w 6150515"/>
              <a:gd name="connsiteY96" fmla="*/ 6739753 h 6857860"/>
              <a:gd name="connsiteX97" fmla="*/ 2655411 w 6150515"/>
              <a:gd name="connsiteY97" fmla="*/ 5070758 h 6857860"/>
              <a:gd name="connsiteX98" fmla="*/ 1128453 w 6150515"/>
              <a:gd name="connsiteY98" fmla="*/ 3945545 h 6857860"/>
              <a:gd name="connsiteX99" fmla="*/ 0 w 6150515"/>
              <a:gd name="connsiteY99" fmla="*/ 2787765 h 6857860"/>
              <a:gd name="connsiteX100" fmla="*/ 0 w 6150515"/>
              <a:gd name="connsiteY100" fmla="*/ 2456777 h 6857860"/>
              <a:gd name="connsiteX101" fmla="*/ 0 w 6150515"/>
              <a:gd name="connsiteY101" fmla="*/ 2532340 h 6857860"/>
              <a:gd name="connsiteX102" fmla="*/ 1289053 w 6150515"/>
              <a:gd name="connsiteY102" fmla="*/ 3969873 h 6857860"/>
              <a:gd name="connsiteX103" fmla="*/ 2816604 w 6150515"/>
              <a:gd name="connsiteY103" fmla="*/ 5095574 h 6857860"/>
              <a:gd name="connsiteX104" fmla="*/ 4676832 w 6150515"/>
              <a:gd name="connsiteY104" fmla="*/ 6746736 h 6857860"/>
              <a:gd name="connsiteX105" fmla="*/ 4683798 w 6150515"/>
              <a:gd name="connsiteY105" fmla="*/ 6857861 h 6857860"/>
              <a:gd name="connsiteX106" fmla="*/ 4714971 w 6150515"/>
              <a:gd name="connsiteY106" fmla="*/ 6857861 h 6857860"/>
              <a:gd name="connsiteX107" fmla="*/ 4706786 w 6150515"/>
              <a:gd name="connsiteY107" fmla="*/ 6739770 h 6857860"/>
              <a:gd name="connsiteX108" fmla="*/ 2834628 w 6150515"/>
              <a:gd name="connsiteY108" fmla="*/ 5070775 h 6857860"/>
              <a:gd name="connsiteX109" fmla="*/ 1307670 w 6150515"/>
              <a:gd name="connsiteY109" fmla="*/ 3945562 h 6857860"/>
              <a:gd name="connsiteX110" fmla="*/ 0 w 6150515"/>
              <a:gd name="connsiteY110" fmla="*/ 2456777 h 6857860"/>
              <a:gd name="connsiteX111" fmla="*/ 0 w 6150515"/>
              <a:gd name="connsiteY111" fmla="*/ 1404253 h 6857860"/>
              <a:gd name="connsiteX112" fmla="*/ 0 w 6150515"/>
              <a:gd name="connsiteY112" fmla="*/ 1980374 h 6857860"/>
              <a:gd name="connsiteX113" fmla="*/ 1468270 w 6150515"/>
              <a:gd name="connsiteY113" fmla="*/ 3969856 h 6857860"/>
              <a:gd name="connsiteX114" fmla="*/ 2995821 w 6150515"/>
              <a:gd name="connsiteY114" fmla="*/ 5095557 h 6857860"/>
              <a:gd name="connsiteX115" fmla="*/ 4856049 w 6150515"/>
              <a:gd name="connsiteY115" fmla="*/ 6746719 h 6857860"/>
              <a:gd name="connsiteX116" fmla="*/ 4863015 w 6150515"/>
              <a:gd name="connsiteY116" fmla="*/ 6857843 h 6857860"/>
              <a:gd name="connsiteX117" fmla="*/ 4894188 w 6150515"/>
              <a:gd name="connsiteY117" fmla="*/ 6857843 h 6857860"/>
              <a:gd name="connsiteX118" fmla="*/ 4886003 w 6150515"/>
              <a:gd name="connsiteY118" fmla="*/ 6739753 h 6857860"/>
              <a:gd name="connsiteX119" fmla="*/ 3013845 w 6150515"/>
              <a:gd name="connsiteY119" fmla="*/ 5070758 h 6857860"/>
              <a:gd name="connsiteX120" fmla="*/ 1486887 w 6150515"/>
              <a:gd name="connsiteY120" fmla="*/ 3945545 h 6857860"/>
              <a:gd name="connsiteX121" fmla="*/ 497057 w 6150515"/>
              <a:gd name="connsiteY121" fmla="*/ 406186 h 6857860"/>
              <a:gd name="connsiteX122" fmla="*/ 858312 w 6150515"/>
              <a:gd name="connsiteY122" fmla="*/ 0 h 6857860"/>
              <a:gd name="connsiteX123" fmla="*/ 814932 w 6150515"/>
              <a:gd name="connsiteY123" fmla="*/ 0 h 6857860"/>
              <a:gd name="connsiteX124" fmla="*/ 472641 w 6150515"/>
              <a:gd name="connsiteY124" fmla="*/ 387639 h 6857860"/>
              <a:gd name="connsiteX125" fmla="*/ 0 w 6150515"/>
              <a:gd name="connsiteY125" fmla="*/ 1404253 h 6857860"/>
              <a:gd name="connsiteX126" fmla="*/ 0 w 6150515"/>
              <a:gd name="connsiteY126" fmla="*/ 855509 h 6857860"/>
              <a:gd name="connsiteX127" fmla="*/ 0 w 6150515"/>
              <a:gd name="connsiteY127" fmla="*/ 928721 h 6857860"/>
              <a:gd name="connsiteX128" fmla="*/ 317857 w 6150515"/>
              <a:gd name="connsiteY128" fmla="*/ 406186 h 6857860"/>
              <a:gd name="connsiteX129" fmla="*/ 679113 w 6150515"/>
              <a:gd name="connsiteY129" fmla="*/ 0 h 6857860"/>
              <a:gd name="connsiteX130" fmla="*/ 635732 w 6150515"/>
              <a:gd name="connsiteY130" fmla="*/ 0 h 6857860"/>
              <a:gd name="connsiteX131" fmla="*/ 293442 w 6150515"/>
              <a:gd name="connsiteY131" fmla="*/ 387639 h 6857860"/>
              <a:gd name="connsiteX132" fmla="*/ 0 w 6150515"/>
              <a:gd name="connsiteY132" fmla="*/ 855509 h 6857860"/>
              <a:gd name="connsiteX133" fmla="*/ 0 w 6150515"/>
              <a:gd name="connsiteY133" fmla="*/ 546359 h 6857860"/>
              <a:gd name="connsiteX134" fmla="*/ 0 w 6150515"/>
              <a:gd name="connsiteY134" fmla="*/ 602104 h 6857860"/>
              <a:gd name="connsiteX135" fmla="*/ 138640 w 6150515"/>
              <a:gd name="connsiteY135" fmla="*/ 406168 h 6857860"/>
              <a:gd name="connsiteX136" fmla="*/ 499896 w 6150515"/>
              <a:gd name="connsiteY136" fmla="*/ 0 h 6857860"/>
              <a:gd name="connsiteX137" fmla="*/ 456515 w 6150515"/>
              <a:gd name="connsiteY137" fmla="*/ 0 h 6857860"/>
              <a:gd name="connsiteX138" fmla="*/ 114225 w 6150515"/>
              <a:gd name="connsiteY138" fmla="*/ 387639 h 6857860"/>
              <a:gd name="connsiteX139" fmla="*/ 0 w 6150515"/>
              <a:gd name="connsiteY139" fmla="*/ 546359 h 6857860"/>
              <a:gd name="connsiteX140" fmla="*/ 0 w 6150515"/>
              <a:gd name="connsiteY140" fmla="*/ 305632 h 6857860"/>
              <a:gd name="connsiteX141" fmla="*/ 0 w 6150515"/>
              <a:gd name="connsiteY141" fmla="*/ 354411 h 6857860"/>
              <a:gd name="connsiteX142" fmla="*/ 320696 w 6150515"/>
              <a:gd name="connsiteY142" fmla="*/ 0 h 6857860"/>
              <a:gd name="connsiteX143" fmla="*/ 277315 w 6150515"/>
              <a:gd name="connsiteY143" fmla="*/ 0 h 6857860"/>
              <a:gd name="connsiteX144" fmla="*/ 0 w 6150515"/>
              <a:gd name="connsiteY144" fmla="*/ 305632 h 6857860"/>
              <a:gd name="connsiteX145" fmla="*/ 2112762 w 6150515"/>
              <a:gd name="connsiteY145" fmla="*/ 0 h 6857860"/>
              <a:gd name="connsiteX146" fmla="*/ 1751507 w 6150515"/>
              <a:gd name="connsiteY146" fmla="*/ 406186 h 6857860"/>
              <a:gd name="connsiteX147" fmla="*/ 2741337 w 6150515"/>
              <a:gd name="connsiteY147" fmla="*/ 3945562 h 6857860"/>
              <a:gd name="connsiteX148" fmla="*/ 4268295 w 6150515"/>
              <a:gd name="connsiteY148" fmla="*/ 5070775 h 6857860"/>
              <a:gd name="connsiteX149" fmla="*/ 6140453 w 6150515"/>
              <a:gd name="connsiteY149" fmla="*/ 6739770 h 6857860"/>
              <a:gd name="connsiteX150" fmla="*/ 6148638 w 6150515"/>
              <a:gd name="connsiteY150" fmla="*/ 6857861 h 6857860"/>
              <a:gd name="connsiteX151" fmla="*/ 6117465 w 6150515"/>
              <a:gd name="connsiteY151" fmla="*/ 6857861 h 6857860"/>
              <a:gd name="connsiteX152" fmla="*/ 6110499 w 6150515"/>
              <a:gd name="connsiteY152" fmla="*/ 6746736 h 6857860"/>
              <a:gd name="connsiteX153" fmla="*/ 4250271 w 6150515"/>
              <a:gd name="connsiteY153" fmla="*/ 5095574 h 6857860"/>
              <a:gd name="connsiteX154" fmla="*/ 2722720 w 6150515"/>
              <a:gd name="connsiteY154" fmla="*/ 3969873 h 6857860"/>
              <a:gd name="connsiteX155" fmla="*/ 1727108 w 6150515"/>
              <a:gd name="connsiteY155" fmla="*/ 387656 h 6857860"/>
              <a:gd name="connsiteX156" fmla="*/ 2069399 w 6150515"/>
              <a:gd name="connsiteY156" fmla="*/ 0 h 6857860"/>
              <a:gd name="connsiteX157" fmla="*/ 2112762 w 6150515"/>
              <a:gd name="connsiteY157" fmla="*/ 0 h 68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150515" h="6857860">
                <a:moveTo>
                  <a:pt x="5938266" y="6857861"/>
                </a:moveTo>
                <a:lnTo>
                  <a:pt x="5969438" y="6857861"/>
                </a:lnTo>
                <a:cubicBezTo>
                  <a:pt x="5973600" y="6819792"/>
                  <a:pt x="5970831" y="6780504"/>
                  <a:pt x="5961253" y="6739770"/>
                </a:cubicBezTo>
                <a:cubicBezTo>
                  <a:pt x="5871932" y="6359776"/>
                  <a:pt x="5183032" y="5861692"/>
                  <a:pt x="4089096" y="5070775"/>
                </a:cubicBezTo>
                <a:cubicBezTo>
                  <a:pt x="3642803" y="4748112"/>
                  <a:pt x="3128923" y="4376547"/>
                  <a:pt x="2562137" y="3945562"/>
                </a:cubicBezTo>
                <a:cubicBezTo>
                  <a:pt x="593727" y="2448766"/>
                  <a:pt x="956498" y="1208701"/>
                  <a:pt x="1572307" y="406186"/>
                </a:cubicBezTo>
                <a:cubicBezTo>
                  <a:pt x="1688343" y="254972"/>
                  <a:pt x="1813382" y="119153"/>
                  <a:pt x="1933563" y="0"/>
                </a:cubicBezTo>
                <a:lnTo>
                  <a:pt x="1890182" y="0"/>
                </a:lnTo>
                <a:cubicBezTo>
                  <a:pt x="1775870" y="114695"/>
                  <a:pt x="1657919" y="244244"/>
                  <a:pt x="1547891" y="387639"/>
                </a:cubicBezTo>
                <a:cubicBezTo>
                  <a:pt x="923601" y="1201230"/>
                  <a:pt x="554579" y="2457438"/>
                  <a:pt x="2543521" y="3969856"/>
                </a:cubicBezTo>
                <a:cubicBezTo>
                  <a:pt x="3112118" y="4402216"/>
                  <a:pt x="3625336" y="4773311"/>
                  <a:pt x="4071071" y="5095557"/>
                </a:cubicBezTo>
                <a:cubicBezTo>
                  <a:pt x="5159313" y="5882364"/>
                  <a:pt x="5844573" y="6377836"/>
                  <a:pt x="5931300" y="6746719"/>
                </a:cubicBezTo>
                <a:cubicBezTo>
                  <a:pt x="5940268" y="6784997"/>
                  <a:pt x="5942654" y="6821969"/>
                  <a:pt x="5938266" y="6857861"/>
                </a:cubicBezTo>
                <a:moveTo>
                  <a:pt x="5759048" y="6857861"/>
                </a:moveTo>
                <a:lnTo>
                  <a:pt x="5790221" y="6857861"/>
                </a:lnTo>
                <a:cubicBezTo>
                  <a:pt x="5794383" y="6819792"/>
                  <a:pt x="5791614" y="6780504"/>
                  <a:pt x="5782036" y="6739770"/>
                </a:cubicBezTo>
                <a:cubicBezTo>
                  <a:pt x="5692715" y="6359776"/>
                  <a:pt x="5003815" y="5861692"/>
                  <a:pt x="3909878" y="5070775"/>
                </a:cubicBezTo>
                <a:cubicBezTo>
                  <a:pt x="3463586" y="4748112"/>
                  <a:pt x="2949706" y="4376547"/>
                  <a:pt x="2382920" y="3945562"/>
                </a:cubicBezTo>
                <a:cubicBezTo>
                  <a:pt x="414510" y="2448766"/>
                  <a:pt x="777281" y="1208701"/>
                  <a:pt x="1393090" y="406186"/>
                </a:cubicBezTo>
                <a:cubicBezTo>
                  <a:pt x="1509126" y="254972"/>
                  <a:pt x="1634165" y="119153"/>
                  <a:pt x="1754363" y="0"/>
                </a:cubicBezTo>
                <a:lnTo>
                  <a:pt x="1710982" y="0"/>
                </a:lnTo>
                <a:cubicBezTo>
                  <a:pt x="1596671" y="114695"/>
                  <a:pt x="1478719" y="244244"/>
                  <a:pt x="1368692" y="387639"/>
                </a:cubicBezTo>
                <a:cubicBezTo>
                  <a:pt x="744401" y="1201230"/>
                  <a:pt x="375361" y="2457438"/>
                  <a:pt x="2364303" y="3969856"/>
                </a:cubicBezTo>
                <a:cubicBezTo>
                  <a:pt x="2932918" y="4402216"/>
                  <a:pt x="3446119" y="4773311"/>
                  <a:pt x="3891854" y="5095557"/>
                </a:cubicBezTo>
                <a:cubicBezTo>
                  <a:pt x="4980096" y="5882364"/>
                  <a:pt x="5665356" y="6377836"/>
                  <a:pt x="5752082" y="6746719"/>
                </a:cubicBezTo>
                <a:cubicBezTo>
                  <a:pt x="5761069" y="6784997"/>
                  <a:pt x="5763437" y="6821969"/>
                  <a:pt x="5759048" y="6857861"/>
                </a:cubicBezTo>
                <a:close/>
                <a:moveTo>
                  <a:pt x="5579849" y="6857861"/>
                </a:moveTo>
                <a:lnTo>
                  <a:pt x="5611021" y="6857861"/>
                </a:lnTo>
                <a:cubicBezTo>
                  <a:pt x="5615184" y="6819792"/>
                  <a:pt x="5612415" y="6780504"/>
                  <a:pt x="5602836" y="6739770"/>
                </a:cubicBezTo>
                <a:cubicBezTo>
                  <a:pt x="5513515" y="6359776"/>
                  <a:pt x="4824615" y="5861692"/>
                  <a:pt x="3730679" y="5070775"/>
                </a:cubicBezTo>
                <a:cubicBezTo>
                  <a:pt x="3284386" y="4748112"/>
                  <a:pt x="2770507" y="4376547"/>
                  <a:pt x="2203720" y="3945562"/>
                </a:cubicBezTo>
                <a:cubicBezTo>
                  <a:pt x="235311" y="2448766"/>
                  <a:pt x="598081" y="1208701"/>
                  <a:pt x="1213890" y="406186"/>
                </a:cubicBezTo>
                <a:cubicBezTo>
                  <a:pt x="1329926" y="254972"/>
                  <a:pt x="1454965" y="119153"/>
                  <a:pt x="1575146" y="0"/>
                </a:cubicBezTo>
                <a:lnTo>
                  <a:pt x="1531765" y="0"/>
                </a:lnTo>
                <a:cubicBezTo>
                  <a:pt x="1417454" y="114695"/>
                  <a:pt x="1299502" y="244244"/>
                  <a:pt x="1189475" y="387639"/>
                </a:cubicBezTo>
                <a:cubicBezTo>
                  <a:pt x="565184" y="1201230"/>
                  <a:pt x="196144" y="2457438"/>
                  <a:pt x="2185086" y="3969856"/>
                </a:cubicBezTo>
                <a:cubicBezTo>
                  <a:pt x="2753701" y="4402216"/>
                  <a:pt x="3266902" y="4773311"/>
                  <a:pt x="3712637" y="5095557"/>
                </a:cubicBezTo>
                <a:cubicBezTo>
                  <a:pt x="4800879" y="5882364"/>
                  <a:pt x="5486156" y="6377836"/>
                  <a:pt x="5572865" y="6746719"/>
                </a:cubicBezTo>
                <a:cubicBezTo>
                  <a:pt x="5581851" y="6784997"/>
                  <a:pt x="5584237" y="6821969"/>
                  <a:pt x="5579849" y="6857861"/>
                </a:cubicBezTo>
                <a:close/>
                <a:moveTo>
                  <a:pt x="5400631" y="6857861"/>
                </a:moveTo>
                <a:lnTo>
                  <a:pt x="5431804" y="6857861"/>
                </a:lnTo>
                <a:cubicBezTo>
                  <a:pt x="5435966" y="6819792"/>
                  <a:pt x="5433198" y="6780504"/>
                  <a:pt x="5423619" y="6739770"/>
                </a:cubicBezTo>
                <a:cubicBezTo>
                  <a:pt x="5334298" y="6359776"/>
                  <a:pt x="4645398" y="5861692"/>
                  <a:pt x="3551462" y="5070775"/>
                </a:cubicBezTo>
                <a:cubicBezTo>
                  <a:pt x="3105169" y="4748112"/>
                  <a:pt x="2591290" y="4376547"/>
                  <a:pt x="2024503" y="3945562"/>
                </a:cubicBezTo>
                <a:cubicBezTo>
                  <a:pt x="56093" y="2448766"/>
                  <a:pt x="418864" y="1208701"/>
                  <a:pt x="1034673" y="406186"/>
                </a:cubicBezTo>
                <a:cubicBezTo>
                  <a:pt x="1150709" y="254972"/>
                  <a:pt x="1275748" y="119153"/>
                  <a:pt x="1395946" y="0"/>
                </a:cubicBezTo>
                <a:lnTo>
                  <a:pt x="1352566" y="0"/>
                </a:lnTo>
                <a:cubicBezTo>
                  <a:pt x="1238254" y="114695"/>
                  <a:pt x="1120303" y="244244"/>
                  <a:pt x="1010275" y="387639"/>
                </a:cubicBezTo>
                <a:cubicBezTo>
                  <a:pt x="385985" y="1201230"/>
                  <a:pt x="16945" y="2457438"/>
                  <a:pt x="2005887" y="3969856"/>
                </a:cubicBezTo>
                <a:cubicBezTo>
                  <a:pt x="2574502" y="4402216"/>
                  <a:pt x="3087702" y="4773311"/>
                  <a:pt x="3533437" y="5095557"/>
                </a:cubicBezTo>
                <a:cubicBezTo>
                  <a:pt x="4621679" y="5882364"/>
                  <a:pt x="5306957" y="6377836"/>
                  <a:pt x="5393665" y="6746719"/>
                </a:cubicBezTo>
                <a:cubicBezTo>
                  <a:pt x="5402652" y="6784997"/>
                  <a:pt x="5405020" y="6821969"/>
                  <a:pt x="5400631" y="6857861"/>
                </a:cubicBezTo>
                <a:close/>
                <a:moveTo>
                  <a:pt x="5221432" y="6857861"/>
                </a:moveTo>
                <a:lnTo>
                  <a:pt x="5252604" y="6857861"/>
                </a:lnTo>
                <a:cubicBezTo>
                  <a:pt x="5256767" y="6819792"/>
                  <a:pt x="5253998" y="6780504"/>
                  <a:pt x="5244420" y="6739770"/>
                </a:cubicBezTo>
                <a:cubicBezTo>
                  <a:pt x="5155098" y="6359776"/>
                  <a:pt x="4466199" y="5861692"/>
                  <a:pt x="3372262" y="5070775"/>
                </a:cubicBezTo>
                <a:cubicBezTo>
                  <a:pt x="2925970" y="4748112"/>
                  <a:pt x="2412090" y="4376547"/>
                  <a:pt x="1845304" y="3945562"/>
                </a:cubicBezTo>
                <a:cubicBezTo>
                  <a:pt x="-123106" y="2448766"/>
                  <a:pt x="239664" y="1208701"/>
                  <a:pt x="855474" y="406186"/>
                </a:cubicBezTo>
                <a:cubicBezTo>
                  <a:pt x="971509" y="254972"/>
                  <a:pt x="1096549" y="119153"/>
                  <a:pt x="1216729" y="0"/>
                </a:cubicBezTo>
                <a:lnTo>
                  <a:pt x="1173348" y="0"/>
                </a:lnTo>
                <a:cubicBezTo>
                  <a:pt x="1059037" y="114695"/>
                  <a:pt x="941086" y="244244"/>
                  <a:pt x="831058" y="387639"/>
                </a:cubicBezTo>
                <a:cubicBezTo>
                  <a:pt x="206768" y="1201230"/>
                  <a:pt x="-162272" y="2457438"/>
                  <a:pt x="1826670" y="3969856"/>
                </a:cubicBezTo>
                <a:cubicBezTo>
                  <a:pt x="2395285" y="4402216"/>
                  <a:pt x="2908485" y="4773311"/>
                  <a:pt x="3354220" y="5095557"/>
                </a:cubicBezTo>
                <a:cubicBezTo>
                  <a:pt x="4442462" y="5882364"/>
                  <a:pt x="5127740" y="6377836"/>
                  <a:pt x="5214449" y="6746719"/>
                </a:cubicBezTo>
                <a:cubicBezTo>
                  <a:pt x="5223452" y="6784997"/>
                  <a:pt x="5225821" y="6821969"/>
                  <a:pt x="5221432" y="6857861"/>
                </a:cubicBezTo>
                <a:close/>
                <a:moveTo>
                  <a:pt x="5042215" y="6857861"/>
                </a:moveTo>
                <a:lnTo>
                  <a:pt x="5073388" y="6857861"/>
                </a:lnTo>
                <a:cubicBezTo>
                  <a:pt x="5077550" y="6819792"/>
                  <a:pt x="5074781" y="6780504"/>
                  <a:pt x="5065203" y="6739770"/>
                </a:cubicBezTo>
                <a:cubicBezTo>
                  <a:pt x="4975881" y="6359776"/>
                  <a:pt x="4286981" y="5861692"/>
                  <a:pt x="3193045" y="5070775"/>
                </a:cubicBezTo>
                <a:cubicBezTo>
                  <a:pt x="2746753" y="4748112"/>
                  <a:pt x="2232873" y="4376547"/>
                  <a:pt x="1666086" y="3945562"/>
                </a:cubicBezTo>
                <a:cubicBezTo>
                  <a:pt x="-302323" y="2448766"/>
                  <a:pt x="60465" y="1208701"/>
                  <a:pt x="676257" y="406186"/>
                </a:cubicBezTo>
                <a:cubicBezTo>
                  <a:pt x="792292" y="254972"/>
                  <a:pt x="917332" y="119153"/>
                  <a:pt x="1037529" y="0"/>
                </a:cubicBezTo>
                <a:lnTo>
                  <a:pt x="994149" y="0"/>
                </a:lnTo>
                <a:cubicBezTo>
                  <a:pt x="879837" y="114695"/>
                  <a:pt x="761886" y="244244"/>
                  <a:pt x="651858" y="387639"/>
                </a:cubicBezTo>
                <a:cubicBezTo>
                  <a:pt x="27568" y="1201230"/>
                  <a:pt x="-341472" y="2457438"/>
                  <a:pt x="1647470" y="3969856"/>
                </a:cubicBezTo>
                <a:cubicBezTo>
                  <a:pt x="2216085" y="4402216"/>
                  <a:pt x="2729285" y="4773311"/>
                  <a:pt x="3175021" y="5095557"/>
                </a:cubicBezTo>
                <a:cubicBezTo>
                  <a:pt x="4263263" y="5882364"/>
                  <a:pt x="4948540" y="6377836"/>
                  <a:pt x="5035249" y="6746719"/>
                </a:cubicBezTo>
                <a:cubicBezTo>
                  <a:pt x="5044235" y="6784997"/>
                  <a:pt x="5046604" y="6821969"/>
                  <a:pt x="5042215" y="6857861"/>
                </a:cubicBezTo>
                <a:close/>
                <a:moveTo>
                  <a:pt x="0" y="3039951"/>
                </a:moveTo>
                <a:lnTo>
                  <a:pt x="0" y="3090210"/>
                </a:lnTo>
                <a:cubicBezTo>
                  <a:pt x="226342" y="3372053"/>
                  <a:pt x="530755" y="3665756"/>
                  <a:pt x="930637" y="3969856"/>
                </a:cubicBezTo>
                <a:cubicBezTo>
                  <a:pt x="1499252" y="4402216"/>
                  <a:pt x="2012452" y="4773311"/>
                  <a:pt x="2458187" y="5095557"/>
                </a:cubicBezTo>
                <a:cubicBezTo>
                  <a:pt x="3546429" y="5882364"/>
                  <a:pt x="4231706" y="6377836"/>
                  <a:pt x="4318415" y="6746719"/>
                </a:cubicBezTo>
                <a:cubicBezTo>
                  <a:pt x="4327401" y="6784980"/>
                  <a:pt x="4329770" y="6821951"/>
                  <a:pt x="4325381" y="6857843"/>
                </a:cubicBezTo>
                <a:lnTo>
                  <a:pt x="4356554" y="6857843"/>
                </a:lnTo>
                <a:cubicBezTo>
                  <a:pt x="4360716" y="6819775"/>
                  <a:pt x="4357947" y="6780486"/>
                  <a:pt x="4348369" y="6739753"/>
                </a:cubicBezTo>
                <a:cubicBezTo>
                  <a:pt x="4259031" y="6359759"/>
                  <a:pt x="3570148" y="5861674"/>
                  <a:pt x="2476212" y="5070758"/>
                </a:cubicBezTo>
                <a:cubicBezTo>
                  <a:pt x="2029919" y="4748094"/>
                  <a:pt x="1516040" y="4376529"/>
                  <a:pt x="949253" y="3945545"/>
                </a:cubicBezTo>
                <a:cubicBezTo>
                  <a:pt x="536693" y="3631832"/>
                  <a:pt x="226882" y="3329456"/>
                  <a:pt x="0" y="3039951"/>
                </a:cubicBezTo>
                <a:close/>
                <a:moveTo>
                  <a:pt x="0" y="2787765"/>
                </a:moveTo>
                <a:lnTo>
                  <a:pt x="0" y="2845426"/>
                </a:lnTo>
                <a:cubicBezTo>
                  <a:pt x="235293" y="3200743"/>
                  <a:pt x="592700" y="3576627"/>
                  <a:pt x="1109854" y="3969856"/>
                </a:cubicBezTo>
                <a:cubicBezTo>
                  <a:pt x="1678469" y="4402216"/>
                  <a:pt x="2191669" y="4773311"/>
                  <a:pt x="2637404" y="5095557"/>
                </a:cubicBezTo>
                <a:cubicBezTo>
                  <a:pt x="3725646" y="5882364"/>
                  <a:pt x="4410924" y="6377836"/>
                  <a:pt x="4497632" y="6746719"/>
                </a:cubicBezTo>
                <a:cubicBezTo>
                  <a:pt x="4506619" y="6784980"/>
                  <a:pt x="4508987" y="6821951"/>
                  <a:pt x="4504598" y="6857843"/>
                </a:cubicBezTo>
                <a:lnTo>
                  <a:pt x="4535771" y="6857843"/>
                </a:lnTo>
                <a:cubicBezTo>
                  <a:pt x="4539933" y="6819775"/>
                  <a:pt x="4537165" y="6780486"/>
                  <a:pt x="4527569" y="6739753"/>
                </a:cubicBezTo>
                <a:cubicBezTo>
                  <a:pt x="4438248" y="6359759"/>
                  <a:pt x="3749348" y="5861674"/>
                  <a:pt x="2655411" y="5070758"/>
                </a:cubicBezTo>
                <a:cubicBezTo>
                  <a:pt x="2209119" y="4748094"/>
                  <a:pt x="1695239" y="4376529"/>
                  <a:pt x="1128453" y="3945545"/>
                </a:cubicBezTo>
                <a:cubicBezTo>
                  <a:pt x="594494" y="3539515"/>
                  <a:pt x="232350" y="3152399"/>
                  <a:pt x="0" y="2787765"/>
                </a:cubicBezTo>
                <a:close/>
                <a:moveTo>
                  <a:pt x="0" y="2456777"/>
                </a:moveTo>
                <a:lnTo>
                  <a:pt x="0" y="2532340"/>
                </a:lnTo>
                <a:cubicBezTo>
                  <a:pt x="214813" y="2977518"/>
                  <a:pt x="617307" y="3459058"/>
                  <a:pt x="1289053" y="3969873"/>
                </a:cubicBezTo>
                <a:cubicBezTo>
                  <a:pt x="1857668" y="4402234"/>
                  <a:pt x="2370869" y="4773328"/>
                  <a:pt x="2816604" y="5095574"/>
                </a:cubicBezTo>
                <a:cubicBezTo>
                  <a:pt x="3904846" y="5882381"/>
                  <a:pt x="4590123" y="6377853"/>
                  <a:pt x="4676832" y="6746736"/>
                </a:cubicBezTo>
                <a:cubicBezTo>
                  <a:pt x="4685818" y="6784997"/>
                  <a:pt x="4688187" y="6821969"/>
                  <a:pt x="4683798" y="6857861"/>
                </a:cubicBezTo>
                <a:lnTo>
                  <a:pt x="4714971" y="6857861"/>
                </a:lnTo>
                <a:cubicBezTo>
                  <a:pt x="4719133" y="6819792"/>
                  <a:pt x="4716364" y="6780504"/>
                  <a:pt x="4706786" y="6739770"/>
                </a:cubicBezTo>
                <a:cubicBezTo>
                  <a:pt x="4617465" y="6359776"/>
                  <a:pt x="3928565" y="5861692"/>
                  <a:pt x="2834628" y="5070775"/>
                </a:cubicBezTo>
                <a:cubicBezTo>
                  <a:pt x="2388336" y="4748112"/>
                  <a:pt x="1874456" y="4376547"/>
                  <a:pt x="1307670" y="3945562"/>
                </a:cubicBezTo>
                <a:cubicBezTo>
                  <a:pt x="608948" y="3414232"/>
                  <a:pt x="204173" y="2915295"/>
                  <a:pt x="0" y="2456777"/>
                </a:cubicBezTo>
                <a:close/>
                <a:moveTo>
                  <a:pt x="0" y="1404253"/>
                </a:moveTo>
                <a:lnTo>
                  <a:pt x="0" y="1980374"/>
                </a:lnTo>
                <a:cubicBezTo>
                  <a:pt x="97907" y="2569921"/>
                  <a:pt x="508499" y="3240031"/>
                  <a:pt x="1468270" y="3969856"/>
                </a:cubicBezTo>
                <a:cubicBezTo>
                  <a:pt x="2036885" y="4402216"/>
                  <a:pt x="2550086" y="4773311"/>
                  <a:pt x="2995821" y="5095557"/>
                </a:cubicBezTo>
                <a:cubicBezTo>
                  <a:pt x="4084063" y="5882364"/>
                  <a:pt x="4769340" y="6377836"/>
                  <a:pt x="4856049" y="6746719"/>
                </a:cubicBezTo>
                <a:cubicBezTo>
                  <a:pt x="4865036" y="6784980"/>
                  <a:pt x="4867404" y="6821951"/>
                  <a:pt x="4863015" y="6857843"/>
                </a:cubicBezTo>
                <a:lnTo>
                  <a:pt x="4894188" y="6857843"/>
                </a:lnTo>
                <a:cubicBezTo>
                  <a:pt x="4898350" y="6819775"/>
                  <a:pt x="4895581" y="6780486"/>
                  <a:pt x="4886003" y="6739753"/>
                </a:cubicBezTo>
                <a:cubicBezTo>
                  <a:pt x="4796682" y="6359759"/>
                  <a:pt x="4107782" y="5861674"/>
                  <a:pt x="3013845" y="5070758"/>
                </a:cubicBezTo>
                <a:cubicBezTo>
                  <a:pt x="2567553" y="4748094"/>
                  <a:pt x="2053673" y="4376529"/>
                  <a:pt x="1486887" y="3945545"/>
                </a:cubicBezTo>
                <a:cubicBezTo>
                  <a:pt x="-481523" y="2448766"/>
                  <a:pt x="-118752" y="1208701"/>
                  <a:pt x="497057" y="406186"/>
                </a:cubicBezTo>
                <a:cubicBezTo>
                  <a:pt x="613093" y="254972"/>
                  <a:pt x="738132" y="119153"/>
                  <a:pt x="858312" y="0"/>
                </a:cubicBezTo>
                <a:lnTo>
                  <a:pt x="814932" y="0"/>
                </a:lnTo>
                <a:cubicBezTo>
                  <a:pt x="700638" y="114695"/>
                  <a:pt x="582669" y="244244"/>
                  <a:pt x="472641" y="387639"/>
                </a:cubicBezTo>
                <a:cubicBezTo>
                  <a:pt x="252708" y="674271"/>
                  <a:pt x="64592" y="1015900"/>
                  <a:pt x="0" y="1404253"/>
                </a:cubicBezTo>
                <a:close/>
                <a:moveTo>
                  <a:pt x="0" y="855509"/>
                </a:moveTo>
                <a:lnTo>
                  <a:pt x="0" y="928721"/>
                </a:lnTo>
                <a:cubicBezTo>
                  <a:pt x="85699" y="738567"/>
                  <a:pt x="196824" y="563895"/>
                  <a:pt x="317857" y="406186"/>
                </a:cubicBezTo>
                <a:cubicBezTo>
                  <a:pt x="433876" y="254972"/>
                  <a:pt x="558915" y="119153"/>
                  <a:pt x="679113" y="0"/>
                </a:cubicBezTo>
                <a:lnTo>
                  <a:pt x="635732" y="0"/>
                </a:lnTo>
                <a:cubicBezTo>
                  <a:pt x="521420" y="114695"/>
                  <a:pt x="403469" y="244244"/>
                  <a:pt x="293442" y="387639"/>
                </a:cubicBezTo>
                <a:cubicBezTo>
                  <a:pt x="183971" y="530302"/>
                  <a:pt x="82407" y="686619"/>
                  <a:pt x="0" y="855509"/>
                </a:cubicBezTo>
                <a:close/>
                <a:moveTo>
                  <a:pt x="0" y="546359"/>
                </a:moveTo>
                <a:lnTo>
                  <a:pt x="0" y="602104"/>
                </a:lnTo>
                <a:cubicBezTo>
                  <a:pt x="44008" y="534168"/>
                  <a:pt x="90558" y="468845"/>
                  <a:pt x="138640" y="406168"/>
                </a:cubicBezTo>
                <a:cubicBezTo>
                  <a:pt x="254676" y="254972"/>
                  <a:pt x="379715" y="119153"/>
                  <a:pt x="499896" y="0"/>
                </a:cubicBezTo>
                <a:lnTo>
                  <a:pt x="456515" y="0"/>
                </a:lnTo>
                <a:cubicBezTo>
                  <a:pt x="342203" y="114695"/>
                  <a:pt x="224252" y="244244"/>
                  <a:pt x="114225" y="387639"/>
                </a:cubicBezTo>
                <a:cubicBezTo>
                  <a:pt x="74954" y="438804"/>
                  <a:pt x="36728" y="491745"/>
                  <a:pt x="0" y="546359"/>
                </a:cubicBezTo>
                <a:close/>
                <a:moveTo>
                  <a:pt x="0" y="305632"/>
                </a:moveTo>
                <a:lnTo>
                  <a:pt x="0" y="354411"/>
                </a:lnTo>
                <a:cubicBezTo>
                  <a:pt x="104298" y="223817"/>
                  <a:pt x="214395" y="105395"/>
                  <a:pt x="320696" y="0"/>
                </a:cubicBezTo>
                <a:lnTo>
                  <a:pt x="277315" y="0"/>
                </a:lnTo>
                <a:cubicBezTo>
                  <a:pt x="185225" y="92404"/>
                  <a:pt x="90767" y="194473"/>
                  <a:pt x="0" y="305632"/>
                </a:cubicBezTo>
                <a:close/>
                <a:moveTo>
                  <a:pt x="2112762" y="0"/>
                </a:moveTo>
                <a:cubicBezTo>
                  <a:pt x="1992582" y="119153"/>
                  <a:pt x="1867542" y="254972"/>
                  <a:pt x="1751507" y="406186"/>
                </a:cubicBezTo>
                <a:cubicBezTo>
                  <a:pt x="1135697" y="1208701"/>
                  <a:pt x="772927" y="2448766"/>
                  <a:pt x="2741337" y="3945562"/>
                </a:cubicBezTo>
                <a:cubicBezTo>
                  <a:pt x="3308141" y="4376547"/>
                  <a:pt x="3822003" y="4748112"/>
                  <a:pt x="4268295" y="5070775"/>
                </a:cubicBezTo>
                <a:cubicBezTo>
                  <a:pt x="5362232" y="5861709"/>
                  <a:pt x="6051114" y="6359794"/>
                  <a:pt x="6140453" y="6739770"/>
                </a:cubicBezTo>
                <a:cubicBezTo>
                  <a:pt x="6150031" y="6780504"/>
                  <a:pt x="6152800" y="6819792"/>
                  <a:pt x="6148638" y="6857861"/>
                </a:cubicBezTo>
                <a:lnTo>
                  <a:pt x="6117465" y="6857861"/>
                </a:lnTo>
                <a:cubicBezTo>
                  <a:pt x="6121854" y="6821969"/>
                  <a:pt x="6119485" y="6784997"/>
                  <a:pt x="6110499" y="6746736"/>
                </a:cubicBezTo>
                <a:cubicBezTo>
                  <a:pt x="6023773" y="6377853"/>
                  <a:pt x="5338495" y="5882381"/>
                  <a:pt x="4250271" y="5095574"/>
                </a:cubicBezTo>
                <a:cubicBezTo>
                  <a:pt x="3804553" y="4773311"/>
                  <a:pt x="3291335" y="4402234"/>
                  <a:pt x="2722720" y="3969873"/>
                </a:cubicBezTo>
                <a:cubicBezTo>
                  <a:pt x="733778" y="2457456"/>
                  <a:pt x="1102818" y="1201247"/>
                  <a:pt x="1727108" y="387656"/>
                </a:cubicBezTo>
                <a:cubicBezTo>
                  <a:pt x="1837119" y="244244"/>
                  <a:pt x="1955087" y="114695"/>
                  <a:pt x="2069399" y="0"/>
                </a:cubicBezTo>
                <a:lnTo>
                  <a:pt x="211276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bg1">
                  <a:lumMod val="95000"/>
                </a:schemeClr>
              </a:gs>
            </a:gsLst>
            <a:lin ang="0" scaled="1"/>
          </a:gradFill>
          <a:ln w="17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A4E3C56E-41A5-FFA5-1DB9-733A89C3ACAE}"/>
              </a:ext>
            </a:extLst>
          </p:cNvPr>
          <p:cNvSpPr txBox="1">
            <a:spLocks/>
          </p:cNvSpPr>
          <p:nvPr/>
        </p:nvSpPr>
        <p:spPr>
          <a:xfrm>
            <a:off x="528262" y="758937"/>
            <a:ext cx="6685338" cy="570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en-US" sz="35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Vision Align Sequence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F28C946-EE52-4447-B7AC-BE86CB021472}"/>
              </a:ext>
            </a:extLst>
          </p:cNvPr>
          <p:cNvCxnSpPr>
            <a:cxnSpLocks/>
          </p:cNvCxnSpPr>
          <p:nvPr/>
        </p:nvCxnSpPr>
        <p:spPr>
          <a:xfrm>
            <a:off x="648831" y="655888"/>
            <a:ext cx="476250" cy="0"/>
          </a:xfrm>
          <a:prstGeom prst="line">
            <a:avLst/>
          </a:prstGeom>
          <a:ln w="76200">
            <a:solidFill>
              <a:srgbClr val="A6B8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83364E-CDF4-BA1A-2A75-E0E55C04AA4A}"/>
              </a:ext>
            </a:extLst>
          </p:cNvPr>
          <p:cNvSpPr/>
          <p:nvPr/>
        </p:nvSpPr>
        <p:spPr>
          <a:xfrm>
            <a:off x="540962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92FFC2-DFEC-861E-5C08-B94A2B1036DC}"/>
              </a:ext>
            </a:extLst>
          </p:cNvPr>
          <p:cNvSpPr/>
          <p:nvPr/>
        </p:nvSpPr>
        <p:spPr>
          <a:xfrm>
            <a:off x="1235035" y="1464684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</a:t>
            </a:r>
            <a:r>
              <a:rPr lang="ko-KR" altLang="en-US" dirty="0">
                <a:solidFill>
                  <a:schemeClr val="tx1"/>
                </a:solidFill>
              </a:rPr>
              <a:t> 하강 및 </a:t>
            </a:r>
            <a:r>
              <a:rPr lang="en-US" altLang="ko-KR" dirty="0">
                <a:solidFill>
                  <a:schemeClr val="tx1"/>
                </a:solidFill>
              </a:rPr>
              <a:t>Lift Pin</a:t>
            </a:r>
            <a:r>
              <a:rPr lang="ko-KR" altLang="en-US" dirty="0">
                <a:solidFill>
                  <a:schemeClr val="tx1"/>
                </a:solidFill>
              </a:rPr>
              <a:t>안착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(Pin Vacuum On)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33FFC4F3-B942-8811-5D83-A416A3864DCB}"/>
              </a:ext>
            </a:extLst>
          </p:cNvPr>
          <p:cNvSpPr/>
          <p:nvPr/>
        </p:nvSpPr>
        <p:spPr>
          <a:xfrm>
            <a:off x="4280669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DF1FC8-4D96-50D2-C127-3B6949AFB450}"/>
              </a:ext>
            </a:extLst>
          </p:cNvPr>
          <p:cNvSpPr/>
          <p:nvPr/>
        </p:nvSpPr>
        <p:spPr>
          <a:xfrm>
            <a:off x="4974742" y="1464684"/>
            <a:ext cx="2862637" cy="918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좌우 </a:t>
            </a:r>
            <a:r>
              <a:rPr lang="en-US" altLang="ko-KR" dirty="0">
                <a:solidFill>
                  <a:schemeClr val="tx1"/>
                </a:solidFill>
              </a:rPr>
              <a:t>Centering Roller Wafer</a:t>
            </a:r>
            <a:r>
              <a:rPr lang="ko-KR" altLang="en-US" dirty="0">
                <a:solidFill>
                  <a:schemeClr val="tx1"/>
                </a:solidFill>
              </a:rPr>
              <a:t> 측면으로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마진 </a:t>
            </a:r>
            <a:r>
              <a:rPr lang="en-US" altLang="ko-KR" dirty="0">
                <a:solidFill>
                  <a:schemeClr val="tx1"/>
                </a:solidFill>
              </a:rPr>
              <a:t>20um)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B0073CDD-0B28-9E9A-6B35-5C304CEA409B}"/>
              </a:ext>
            </a:extLst>
          </p:cNvPr>
          <p:cNvSpPr/>
          <p:nvPr/>
        </p:nvSpPr>
        <p:spPr>
          <a:xfrm>
            <a:off x="0" y="5532757"/>
            <a:ext cx="1622378" cy="1185823"/>
          </a:xfrm>
          <a:custGeom>
            <a:avLst/>
            <a:gdLst>
              <a:gd name="connsiteX0" fmla="*/ 1082525 w 1959643"/>
              <a:gd name="connsiteY0" fmla="*/ 1332912 h 1432336"/>
              <a:gd name="connsiteX1" fmla="*/ 1216905 w 1959643"/>
              <a:gd name="connsiteY1" fmla="*/ 1376493 h 1432336"/>
              <a:gd name="connsiteX2" fmla="*/ 1260420 w 1959643"/>
              <a:gd name="connsiteY2" fmla="*/ 1418217 h 1432336"/>
              <a:gd name="connsiteX3" fmla="*/ 1269841 w 1959643"/>
              <a:gd name="connsiteY3" fmla="*/ 1432336 h 1432336"/>
              <a:gd name="connsiteX4" fmla="*/ 1244520 w 1959643"/>
              <a:gd name="connsiteY4" fmla="*/ 1432336 h 1432336"/>
              <a:gd name="connsiteX5" fmla="*/ 1205141 w 1959643"/>
              <a:gd name="connsiteY5" fmla="*/ 1392127 h 1432336"/>
              <a:gd name="connsiteX6" fmla="*/ 1081476 w 1959643"/>
              <a:gd name="connsiteY6" fmla="*/ 1352659 h 1432336"/>
              <a:gd name="connsiteX7" fmla="*/ 1011909 w 1959643"/>
              <a:gd name="connsiteY7" fmla="*/ 1365274 h 1432336"/>
              <a:gd name="connsiteX8" fmla="*/ 939415 w 1959643"/>
              <a:gd name="connsiteY8" fmla="*/ 1399376 h 1432336"/>
              <a:gd name="connsiteX9" fmla="*/ 934368 w 1959643"/>
              <a:gd name="connsiteY9" fmla="*/ 1391139 h 1432336"/>
              <a:gd name="connsiteX10" fmla="*/ 939361 w 1959643"/>
              <a:gd name="connsiteY10" fmla="*/ 1399401 h 1432336"/>
              <a:gd name="connsiteX11" fmla="*/ 939415 w 1959643"/>
              <a:gd name="connsiteY11" fmla="*/ 1399376 h 1432336"/>
              <a:gd name="connsiteX12" fmla="*/ 939424 w 1959643"/>
              <a:gd name="connsiteY12" fmla="*/ 1399389 h 1432336"/>
              <a:gd name="connsiteX13" fmla="*/ 885481 w 1959643"/>
              <a:gd name="connsiteY13" fmla="*/ 1432336 h 1432336"/>
              <a:gd name="connsiteX14" fmla="*/ 848170 w 1959643"/>
              <a:gd name="connsiteY14" fmla="*/ 1432336 h 1432336"/>
              <a:gd name="connsiteX15" fmla="*/ 929352 w 1959643"/>
              <a:gd name="connsiteY15" fmla="*/ 1382752 h 1432336"/>
              <a:gd name="connsiteX16" fmla="*/ 1082525 w 1959643"/>
              <a:gd name="connsiteY16" fmla="*/ 1332912 h 1432336"/>
              <a:gd name="connsiteX17" fmla="*/ 1042581 w 1959643"/>
              <a:gd name="connsiteY17" fmla="*/ 1216841 h 1432336"/>
              <a:gd name="connsiteX18" fmla="*/ 1198276 w 1959643"/>
              <a:gd name="connsiteY18" fmla="*/ 1255697 h 1432336"/>
              <a:gd name="connsiteX19" fmla="*/ 1322207 w 1959643"/>
              <a:gd name="connsiteY19" fmla="*/ 1411181 h 1432336"/>
              <a:gd name="connsiteX20" fmla="*/ 1329370 w 1959643"/>
              <a:gd name="connsiteY20" fmla="*/ 1432336 h 1432336"/>
              <a:gd name="connsiteX21" fmla="*/ 1307571 w 1959643"/>
              <a:gd name="connsiteY21" fmla="*/ 1432336 h 1432336"/>
              <a:gd name="connsiteX22" fmla="*/ 1304472 w 1959643"/>
              <a:gd name="connsiteY22" fmla="*/ 1421709 h 1432336"/>
              <a:gd name="connsiteX23" fmla="*/ 1187679 w 1959643"/>
              <a:gd name="connsiteY23" fmla="*/ 1272018 h 1432336"/>
              <a:gd name="connsiteX24" fmla="*/ 1107402 w 1959643"/>
              <a:gd name="connsiteY24" fmla="*/ 1239317 h 1432336"/>
              <a:gd name="connsiteX25" fmla="*/ 1064464 w 1959643"/>
              <a:gd name="connsiteY25" fmla="*/ 1235418 h 1432336"/>
              <a:gd name="connsiteX26" fmla="*/ 1020153 w 1959643"/>
              <a:gd name="connsiteY26" fmla="*/ 1239767 h 1432336"/>
              <a:gd name="connsiteX27" fmla="*/ 883459 w 1959643"/>
              <a:gd name="connsiteY27" fmla="*/ 1301253 h 1432336"/>
              <a:gd name="connsiteX28" fmla="*/ 697785 w 1959643"/>
              <a:gd name="connsiteY28" fmla="*/ 1432336 h 1432336"/>
              <a:gd name="connsiteX29" fmla="*/ 664049 w 1959643"/>
              <a:gd name="connsiteY29" fmla="*/ 1432336 h 1432336"/>
              <a:gd name="connsiteX30" fmla="*/ 872229 w 1959643"/>
              <a:gd name="connsiteY30" fmla="*/ 1285353 h 1432336"/>
              <a:gd name="connsiteX31" fmla="*/ 1042581 w 1959643"/>
              <a:gd name="connsiteY31" fmla="*/ 1216841 h 1432336"/>
              <a:gd name="connsiteX32" fmla="*/ 0 w 1959643"/>
              <a:gd name="connsiteY32" fmla="*/ 737920 h 1432336"/>
              <a:gd name="connsiteX33" fmla="*/ 5844 w 1959643"/>
              <a:gd name="connsiteY33" fmla="*/ 741306 h 1432336"/>
              <a:gd name="connsiteX34" fmla="*/ 0 w 1959643"/>
              <a:gd name="connsiteY34" fmla="*/ 751387 h 1432336"/>
              <a:gd name="connsiteX35" fmla="*/ 198932 w 1959643"/>
              <a:gd name="connsiteY35" fmla="*/ 1672 h 1432336"/>
              <a:gd name="connsiteX36" fmla="*/ 1039259 w 1959643"/>
              <a:gd name="connsiteY36" fmla="*/ 361476 h 1432336"/>
              <a:gd name="connsiteX37" fmla="*/ 1959643 w 1959643"/>
              <a:gd name="connsiteY37" fmla="*/ 1432336 h 1432336"/>
              <a:gd name="connsiteX38" fmla="*/ 1934060 w 1959643"/>
              <a:gd name="connsiteY38" fmla="*/ 1432336 h 1432336"/>
              <a:gd name="connsiteX39" fmla="*/ 1110135 w 1959643"/>
              <a:gd name="connsiteY39" fmla="*/ 473705 h 1432336"/>
              <a:gd name="connsiteX40" fmla="*/ 1148786 w 1959643"/>
              <a:gd name="connsiteY40" fmla="*/ 524043 h 1432336"/>
              <a:gd name="connsiteX41" fmla="*/ 1769656 w 1959643"/>
              <a:gd name="connsiteY41" fmla="*/ 1432336 h 1432336"/>
              <a:gd name="connsiteX42" fmla="*/ 1746112 w 1959643"/>
              <a:gd name="connsiteY42" fmla="*/ 1432336 h 1432336"/>
              <a:gd name="connsiteX43" fmla="*/ 1216930 w 1959643"/>
              <a:gd name="connsiteY43" fmla="*/ 658148 h 1432336"/>
              <a:gd name="connsiteX44" fmla="*/ 1235084 w 1959643"/>
              <a:gd name="connsiteY44" fmla="*/ 687493 h 1432336"/>
              <a:gd name="connsiteX45" fmla="*/ 1635087 w 1959643"/>
              <a:gd name="connsiteY45" fmla="*/ 1432336 h 1432336"/>
              <a:gd name="connsiteX46" fmla="*/ 1613046 w 1959643"/>
              <a:gd name="connsiteY46" fmla="*/ 1432336 h 1432336"/>
              <a:gd name="connsiteX47" fmla="*/ 1302217 w 1959643"/>
              <a:gd name="connsiteY47" fmla="*/ 853543 h 1432336"/>
              <a:gd name="connsiteX48" fmla="*/ 1540367 w 1959643"/>
              <a:gd name="connsiteY48" fmla="*/ 1432336 h 1432336"/>
              <a:gd name="connsiteX49" fmla="*/ 1519390 w 1959643"/>
              <a:gd name="connsiteY49" fmla="*/ 1432336 h 1432336"/>
              <a:gd name="connsiteX50" fmla="*/ 1353911 w 1959643"/>
              <a:gd name="connsiteY50" fmla="*/ 1030137 h 1432336"/>
              <a:gd name="connsiteX51" fmla="*/ 1475081 w 1959643"/>
              <a:gd name="connsiteY51" fmla="*/ 1432336 h 1432336"/>
              <a:gd name="connsiteX52" fmla="*/ 1454811 w 1959643"/>
              <a:gd name="connsiteY52" fmla="*/ 1432336 h 1432336"/>
              <a:gd name="connsiteX53" fmla="*/ 1386150 w 1959643"/>
              <a:gd name="connsiteY53" fmla="*/ 1204435 h 1432336"/>
              <a:gd name="connsiteX54" fmla="*/ 1432299 w 1959643"/>
              <a:gd name="connsiteY54" fmla="*/ 1432336 h 1432336"/>
              <a:gd name="connsiteX55" fmla="*/ 1412478 w 1959643"/>
              <a:gd name="connsiteY55" fmla="*/ 1432336 h 1432336"/>
              <a:gd name="connsiteX56" fmla="*/ 1400511 w 1959643"/>
              <a:gd name="connsiteY56" fmla="*/ 1373236 h 1432336"/>
              <a:gd name="connsiteX57" fmla="*/ 1407147 w 1959643"/>
              <a:gd name="connsiteY57" fmla="*/ 1432336 h 1432336"/>
              <a:gd name="connsiteX58" fmla="*/ 1342025 w 1959643"/>
              <a:gd name="connsiteY58" fmla="*/ 1432336 h 1432336"/>
              <a:gd name="connsiteX59" fmla="*/ 1336839 w 1959643"/>
              <a:gd name="connsiteY59" fmla="*/ 1402153 h 1432336"/>
              <a:gd name="connsiteX60" fmla="*/ 1159359 w 1959643"/>
              <a:gd name="connsiteY60" fmla="*/ 1147606 h 1432336"/>
              <a:gd name="connsiteX61" fmla="*/ 990820 w 1959643"/>
              <a:gd name="connsiteY61" fmla="*/ 1118018 h 1432336"/>
              <a:gd name="connsiteX62" fmla="*/ 813007 w 1959643"/>
              <a:gd name="connsiteY62" fmla="*/ 1203969 h 1432336"/>
              <a:gd name="connsiteX63" fmla="*/ 530124 w 1959643"/>
              <a:gd name="connsiteY63" fmla="*/ 1432336 h 1432336"/>
              <a:gd name="connsiteX64" fmla="*/ 499241 w 1959643"/>
              <a:gd name="connsiteY64" fmla="*/ 1432336 h 1432336"/>
              <a:gd name="connsiteX65" fmla="*/ 800770 w 1959643"/>
              <a:gd name="connsiteY65" fmla="*/ 1188908 h 1432336"/>
              <a:gd name="connsiteX66" fmla="*/ 989071 w 1959643"/>
              <a:gd name="connsiteY66" fmla="*/ 1099415 h 1432336"/>
              <a:gd name="connsiteX67" fmla="*/ 1168752 w 1959643"/>
              <a:gd name="connsiteY67" fmla="*/ 1130735 h 1432336"/>
              <a:gd name="connsiteX68" fmla="*/ 1342535 w 1959643"/>
              <a:gd name="connsiteY68" fmla="*/ 1355575 h 1432336"/>
              <a:gd name="connsiteX69" fmla="*/ 1363574 w 1959643"/>
              <a:gd name="connsiteY69" fmla="*/ 1432019 h 1432336"/>
              <a:gd name="connsiteX70" fmla="*/ 1359749 w 1959643"/>
              <a:gd name="connsiteY70" fmla="*/ 1397048 h 1432336"/>
              <a:gd name="connsiteX71" fmla="*/ 1118587 w 1959643"/>
              <a:gd name="connsiteY71" fmla="*/ 1019709 h 1432336"/>
              <a:gd name="connsiteX72" fmla="*/ 1022865 w 1959643"/>
              <a:gd name="connsiteY72" fmla="*/ 992941 h 1432336"/>
              <a:gd name="connsiteX73" fmla="*/ 726627 w 1959643"/>
              <a:gd name="connsiteY73" fmla="*/ 1109170 h 1432336"/>
              <a:gd name="connsiteX74" fmla="*/ 374073 w 1959643"/>
              <a:gd name="connsiteY74" fmla="*/ 1432336 h 1432336"/>
              <a:gd name="connsiteX75" fmla="*/ 345378 w 1959643"/>
              <a:gd name="connsiteY75" fmla="*/ 1432336 h 1432336"/>
              <a:gd name="connsiteX76" fmla="*/ 713556 w 1959643"/>
              <a:gd name="connsiteY76" fmla="*/ 1094849 h 1432336"/>
              <a:gd name="connsiteX77" fmla="*/ 1025489 w 1959643"/>
              <a:gd name="connsiteY77" fmla="*/ 973592 h 1432336"/>
              <a:gd name="connsiteX78" fmla="*/ 1126862 w 1959643"/>
              <a:gd name="connsiteY78" fmla="*/ 1002076 h 1432336"/>
              <a:gd name="connsiteX79" fmla="*/ 1358157 w 1959643"/>
              <a:gd name="connsiteY79" fmla="*/ 1303529 h 1432336"/>
              <a:gd name="connsiteX80" fmla="*/ 1367853 w 1959643"/>
              <a:gd name="connsiteY80" fmla="*/ 1345522 h 1432336"/>
              <a:gd name="connsiteX81" fmla="*/ 1351243 w 1959643"/>
              <a:gd name="connsiteY81" fmla="*/ 1259208 h 1432336"/>
              <a:gd name="connsiteX82" fmla="*/ 1063732 w 1959643"/>
              <a:gd name="connsiteY82" fmla="*/ 888960 h 1432336"/>
              <a:gd name="connsiteX83" fmla="*/ 970155 w 1959643"/>
              <a:gd name="connsiteY83" fmla="*/ 866891 h 1432336"/>
              <a:gd name="connsiteX84" fmla="*/ 874982 w 1959643"/>
              <a:gd name="connsiteY84" fmla="*/ 871664 h 1432336"/>
              <a:gd name="connsiteX85" fmla="*/ 622940 w 1959643"/>
              <a:gd name="connsiteY85" fmla="*/ 1018479 h 1432336"/>
              <a:gd name="connsiteX86" fmla="*/ 223781 w 1959643"/>
              <a:gd name="connsiteY86" fmla="*/ 1432336 h 1432336"/>
              <a:gd name="connsiteX87" fmla="*/ 196821 w 1959643"/>
              <a:gd name="connsiteY87" fmla="*/ 1432336 h 1432336"/>
              <a:gd name="connsiteX88" fmla="*/ 608935 w 1959643"/>
              <a:gd name="connsiteY88" fmla="*/ 1005046 h 1432336"/>
              <a:gd name="connsiteX89" fmla="*/ 953320 w 1959643"/>
              <a:gd name="connsiteY89" fmla="*/ 846317 h 1432336"/>
              <a:gd name="connsiteX90" fmla="*/ 1070677 w 1959643"/>
              <a:gd name="connsiteY90" fmla="*/ 870799 h 1432336"/>
              <a:gd name="connsiteX91" fmla="*/ 1340961 w 1959643"/>
              <a:gd name="connsiteY91" fmla="*/ 1163740 h 1432336"/>
              <a:gd name="connsiteX92" fmla="*/ 1358129 w 1959643"/>
              <a:gd name="connsiteY92" fmla="*/ 1217193 h 1432336"/>
              <a:gd name="connsiteX93" fmla="*/ 1357220 w 1959643"/>
              <a:gd name="connsiteY93" fmla="*/ 1211764 h 1432336"/>
              <a:gd name="connsiteX94" fmla="*/ 992643 w 1959643"/>
              <a:gd name="connsiteY94" fmla="*/ 756669 h 1432336"/>
              <a:gd name="connsiteX95" fmla="*/ 863226 w 1959643"/>
              <a:gd name="connsiteY95" fmla="*/ 738947 h 1432336"/>
              <a:gd name="connsiteX96" fmla="*/ 500495 w 1959643"/>
              <a:gd name="connsiteY96" fmla="*/ 934173 h 1432336"/>
              <a:gd name="connsiteX97" fmla="*/ 500457 w 1959643"/>
              <a:gd name="connsiteY97" fmla="*/ 934141 h 1432336"/>
              <a:gd name="connsiteX98" fmla="*/ 500483 w 1959643"/>
              <a:gd name="connsiteY98" fmla="*/ 934111 h 1432336"/>
              <a:gd name="connsiteX99" fmla="*/ 493133 w 1959643"/>
              <a:gd name="connsiteY99" fmla="*/ 927784 h 1432336"/>
              <a:gd name="connsiteX100" fmla="*/ 500457 w 1959643"/>
              <a:gd name="connsiteY100" fmla="*/ 934141 h 1432336"/>
              <a:gd name="connsiteX101" fmla="*/ 75157 w 1959643"/>
              <a:gd name="connsiteY101" fmla="*/ 1432336 h 1432336"/>
              <a:gd name="connsiteX102" fmla="*/ 49622 w 1959643"/>
              <a:gd name="connsiteY102" fmla="*/ 1432336 h 1432336"/>
              <a:gd name="connsiteX103" fmla="*/ 485720 w 1959643"/>
              <a:gd name="connsiteY103" fmla="*/ 921470 h 1432336"/>
              <a:gd name="connsiteX104" fmla="*/ 863174 w 1959643"/>
              <a:gd name="connsiteY104" fmla="*/ 719348 h 1432336"/>
              <a:gd name="connsiteX105" fmla="*/ 998320 w 1959643"/>
              <a:gd name="connsiteY105" fmla="*/ 737969 h 1432336"/>
              <a:gd name="connsiteX106" fmla="*/ 1309989 w 1959643"/>
              <a:gd name="connsiteY106" fmla="*/ 1020124 h 1432336"/>
              <a:gd name="connsiteX107" fmla="*/ 1336802 w 1959643"/>
              <a:gd name="connsiteY107" fmla="*/ 1083131 h 1432336"/>
              <a:gd name="connsiteX108" fmla="*/ 1331765 w 1959643"/>
              <a:gd name="connsiteY108" fmla="*/ 1063893 h 1432336"/>
              <a:gd name="connsiteX109" fmla="*/ 902961 w 1959643"/>
              <a:gd name="connsiteY109" fmla="*/ 623735 h 1432336"/>
              <a:gd name="connsiteX110" fmla="*/ 828119 w 1959643"/>
              <a:gd name="connsiteY110" fmla="*/ 612804 h 1432336"/>
              <a:gd name="connsiteX111" fmla="*/ 357724 w 1959643"/>
              <a:gd name="connsiteY111" fmla="*/ 857914 h 1432336"/>
              <a:gd name="connsiteX112" fmla="*/ 349969 w 1959643"/>
              <a:gd name="connsiteY112" fmla="*/ 852182 h 1432336"/>
              <a:gd name="connsiteX113" fmla="*/ 357748 w 1959643"/>
              <a:gd name="connsiteY113" fmla="*/ 858039 h 1432336"/>
              <a:gd name="connsiteX114" fmla="*/ 0 w 1959643"/>
              <a:gd name="connsiteY114" fmla="*/ 1332230 h 1432336"/>
              <a:gd name="connsiteX115" fmla="*/ 0 w 1959643"/>
              <a:gd name="connsiteY115" fmla="*/ 1299998 h 1432336"/>
              <a:gd name="connsiteX116" fmla="*/ 342251 w 1959643"/>
              <a:gd name="connsiteY116" fmla="*/ 846314 h 1432336"/>
              <a:gd name="connsiteX117" fmla="*/ 829542 w 1959643"/>
              <a:gd name="connsiteY117" fmla="*/ 593513 h 1432336"/>
              <a:gd name="connsiteX118" fmla="*/ 907253 w 1959643"/>
              <a:gd name="connsiteY118" fmla="*/ 604908 h 1432336"/>
              <a:gd name="connsiteX119" fmla="*/ 1263848 w 1959643"/>
              <a:gd name="connsiteY119" fmla="*/ 872017 h 1432336"/>
              <a:gd name="connsiteX120" fmla="*/ 1303692 w 1959643"/>
              <a:gd name="connsiteY120" fmla="*/ 945169 h 1432336"/>
              <a:gd name="connsiteX121" fmla="*/ 1290896 w 1959643"/>
              <a:gd name="connsiteY121" fmla="*/ 910042 h 1432336"/>
              <a:gd name="connsiteX122" fmla="*/ 791962 w 1959643"/>
              <a:gd name="connsiteY122" fmla="*/ 492553 h 1432336"/>
              <a:gd name="connsiteX123" fmla="*/ 706908 w 1959643"/>
              <a:gd name="connsiteY123" fmla="*/ 486714 h 1432336"/>
              <a:gd name="connsiteX124" fmla="*/ 193283 w 1959643"/>
              <a:gd name="connsiteY124" fmla="*/ 792870 h 1432336"/>
              <a:gd name="connsiteX125" fmla="*/ 0 w 1959643"/>
              <a:gd name="connsiteY125" fmla="*/ 1084028 h 1432336"/>
              <a:gd name="connsiteX126" fmla="*/ 0 w 1959643"/>
              <a:gd name="connsiteY126" fmla="*/ 1049015 h 1432336"/>
              <a:gd name="connsiteX127" fmla="*/ 177189 w 1959643"/>
              <a:gd name="connsiteY127" fmla="*/ 782101 h 1432336"/>
              <a:gd name="connsiteX128" fmla="*/ 706940 w 1959643"/>
              <a:gd name="connsiteY128" fmla="*/ 467257 h 1432336"/>
              <a:gd name="connsiteX129" fmla="*/ 794822 w 1959643"/>
              <a:gd name="connsiteY129" fmla="*/ 473348 h 1432336"/>
              <a:gd name="connsiteX130" fmla="*/ 1200835 w 1959643"/>
              <a:gd name="connsiteY130" fmla="*/ 718580 h 1432336"/>
              <a:gd name="connsiteX131" fmla="*/ 1253082 w 1959643"/>
              <a:gd name="connsiteY131" fmla="*/ 795611 h 1432336"/>
              <a:gd name="connsiteX132" fmla="*/ 1232729 w 1959643"/>
              <a:gd name="connsiteY132" fmla="*/ 753398 h 1432336"/>
              <a:gd name="connsiteX133" fmla="*/ 656542 w 1959643"/>
              <a:gd name="connsiteY133" fmla="*/ 364873 h 1432336"/>
              <a:gd name="connsiteX134" fmla="*/ 5922 w 1959643"/>
              <a:gd name="connsiteY134" fmla="*/ 741351 h 1432336"/>
              <a:gd name="connsiteX135" fmla="*/ 5844 w 1959643"/>
              <a:gd name="connsiteY135" fmla="*/ 741306 h 1432336"/>
              <a:gd name="connsiteX136" fmla="*/ 5848 w 1959643"/>
              <a:gd name="connsiteY136" fmla="*/ 741300 h 1432336"/>
              <a:gd name="connsiteX137" fmla="*/ 0 w 1959643"/>
              <a:gd name="connsiteY137" fmla="*/ 737918 h 1432336"/>
              <a:gd name="connsiteX138" fmla="*/ 0 w 1959643"/>
              <a:gd name="connsiteY138" fmla="*/ 715139 h 1432336"/>
              <a:gd name="connsiteX139" fmla="*/ 50107 w 1959643"/>
              <a:gd name="connsiteY139" fmla="*/ 639621 h 1432336"/>
              <a:gd name="connsiteX140" fmla="*/ 657817 w 1959643"/>
              <a:gd name="connsiteY140" fmla="*/ 345513 h 1432336"/>
              <a:gd name="connsiteX141" fmla="*/ 1117516 w 1959643"/>
              <a:gd name="connsiteY141" fmla="*/ 564704 h 1432336"/>
              <a:gd name="connsiteX142" fmla="*/ 1187994 w 1959643"/>
              <a:gd name="connsiteY142" fmla="*/ 648194 h 1432336"/>
              <a:gd name="connsiteX143" fmla="*/ 1154679 w 1959643"/>
              <a:gd name="connsiteY143" fmla="*/ 594328 h 1432336"/>
              <a:gd name="connsiteX144" fmla="*/ 492806 w 1959643"/>
              <a:gd name="connsiteY144" fmla="*/ 243764 h 1432336"/>
              <a:gd name="connsiteX145" fmla="*/ 363566 w 1959643"/>
              <a:gd name="connsiteY145" fmla="*/ 256792 h 1432336"/>
              <a:gd name="connsiteX146" fmla="*/ 34194 w 1959643"/>
              <a:gd name="connsiteY146" fmla="*/ 407582 h 1432336"/>
              <a:gd name="connsiteX147" fmla="*/ 0 w 1959643"/>
              <a:gd name="connsiteY147" fmla="*/ 437836 h 1432336"/>
              <a:gd name="connsiteX148" fmla="*/ 0 w 1959643"/>
              <a:gd name="connsiteY148" fmla="*/ 411548 h 1432336"/>
              <a:gd name="connsiteX149" fmla="*/ 76209 w 1959643"/>
              <a:gd name="connsiteY149" fmla="*/ 353240 h 1432336"/>
              <a:gd name="connsiteX150" fmla="*/ 492596 w 1959643"/>
              <a:gd name="connsiteY150" fmla="*/ 224426 h 1432336"/>
              <a:gd name="connsiteX151" fmla="*/ 1095518 w 1959643"/>
              <a:gd name="connsiteY151" fmla="*/ 490324 h 1432336"/>
              <a:gd name="connsiteX152" fmla="*/ 1138822 w 1959643"/>
              <a:gd name="connsiteY152" fmla="*/ 543878 h 1432336"/>
              <a:gd name="connsiteX153" fmla="*/ 1132778 w 1959643"/>
              <a:gd name="connsiteY153" fmla="*/ 535033 h 1432336"/>
              <a:gd name="connsiteX154" fmla="*/ 419487 w 1959643"/>
              <a:gd name="connsiteY154" fmla="*/ 129297 h 1432336"/>
              <a:gd name="connsiteX155" fmla="*/ 297141 w 1959643"/>
              <a:gd name="connsiteY155" fmla="*/ 133083 h 1432336"/>
              <a:gd name="connsiteX156" fmla="*/ 219524 w 1959643"/>
              <a:gd name="connsiteY156" fmla="*/ 144219 h 1432336"/>
              <a:gd name="connsiteX157" fmla="*/ 9184 w 1959643"/>
              <a:gd name="connsiteY157" fmla="*/ 212146 h 1432336"/>
              <a:gd name="connsiteX158" fmla="*/ 0 w 1959643"/>
              <a:gd name="connsiteY158" fmla="*/ 217190 h 1432336"/>
              <a:gd name="connsiteX159" fmla="*/ 0 w 1959643"/>
              <a:gd name="connsiteY159" fmla="*/ 197294 h 1432336"/>
              <a:gd name="connsiteX160" fmla="*/ 54608 w 1959643"/>
              <a:gd name="connsiteY160" fmla="*/ 171448 h 1432336"/>
              <a:gd name="connsiteX161" fmla="*/ 295182 w 1959643"/>
              <a:gd name="connsiteY161" fmla="*/ 113751 h 1432336"/>
              <a:gd name="connsiteX162" fmla="*/ 420196 w 1959643"/>
              <a:gd name="connsiteY162" fmla="*/ 109878 h 1432336"/>
              <a:gd name="connsiteX163" fmla="*/ 1002300 w 1959643"/>
              <a:gd name="connsiteY163" fmla="*/ 353699 h 1432336"/>
              <a:gd name="connsiteX164" fmla="*/ 1045648 w 1959643"/>
              <a:gd name="connsiteY164" fmla="*/ 398675 h 1432336"/>
              <a:gd name="connsiteX165" fmla="*/ 1024530 w 1959643"/>
              <a:gd name="connsiteY165" fmla="*/ 374104 h 1432336"/>
              <a:gd name="connsiteX166" fmla="*/ 199882 w 1959643"/>
              <a:gd name="connsiteY166" fmla="*/ 21025 h 1432336"/>
              <a:gd name="connsiteX167" fmla="*/ 64736 w 1959643"/>
              <a:gd name="connsiteY167" fmla="*/ 37561 h 1432336"/>
              <a:gd name="connsiteX168" fmla="*/ 0 w 1959643"/>
              <a:gd name="connsiteY168" fmla="*/ 53603 h 1432336"/>
              <a:gd name="connsiteX169" fmla="*/ 0 w 1959643"/>
              <a:gd name="connsiteY169" fmla="*/ 34217 h 1432336"/>
              <a:gd name="connsiteX170" fmla="*/ 61211 w 1959643"/>
              <a:gd name="connsiteY170" fmla="*/ 18523 h 1432336"/>
              <a:gd name="connsiteX171" fmla="*/ 198932 w 1959643"/>
              <a:gd name="connsiteY171" fmla="*/ 1672 h 143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959643" h="1432336">
                <a:moveTo>
                  <a:pt x="1082525" y="1332912"/>
                </a:moveTo>
                <a:cubicBezTo>
                  <a:pt x="1131233" y="1331853"/>
                  <a:pt x="1176810" y="1346365"/>
                  <a:pt x="1216905" y="1376493"/>
                </a:cubicBezTo>
                <a:cubicBezTo>
                  <a:pt x="1232772" y="1388416"/>
                  <a:pt x="1247290" y="1402400"/>
                  <a:pt x="1260420" y="1418217"/>
                </a:cubicBezTo>
                <a:lnTo>
                  <a:pt x="1269841" y="1432336"/>
                </a:lnTo>
                <a:lnTo>
                  <a:pt x="1244520" y="1432336"/>
                </a:lnTo>
                <a:lnTo>
                  <a:pt x="1205141" y="1392127"/>
                </a:lnTo>
                <a:cubicBezTo>
                  <a:pt x="1168446" y="1364567"/>
                  <a:pt x="1126499" y="1351429"/>
                  <a:pt x="1081476" y="1352659"/>
                </a:cubicBezTo>
                <a:cubicBezTo>
                  <a:pt x="1058965" y="1353274"/>
                  <a:pt x="1035686" y="1357481"/>
                  <a:pt x="1011909" y="1365274"/>
                </a:cubicBezTo>
                <a:lnTo>
                  <a:pt x="939415" y="1399376"/>
                </a:lnTo>
                <a:lnTo>
                  <a:pt x="934368" y="1391139"/>
                </a:lnTo>
                <a:lnTo>
                  <a:pt x="939361" y="1399401"/>
                </a:lnTo>
                <a:lnTo>
                  <a:pt x="939415" y="1399376"/>
                </a:lnTo>
                <a:lnTo>
                  <a:pt x="939424" y="1399389"/>
                </a:lnTo>
                <a:lnTo>
                  <a:pt x="885481" y="1432336"/>
                </a:lnTo>
                <a:lnTo>
                  <a:pt x="848170" y="1432336"/>
                </a:lnTo>
                <a:lnTo>
                  <a:pt x="929352" y="1382752"/>
                </a:lnTo>
                <a:cubicBezTo>
                  <a:pt x="981975" y="1350600"/>
                  <a:pt x="1033816" y="1333970"/>
                  <a:pt x="1082525" y="1332912"/>
                </a:cubicBezTo>
                <a:close/>
                <a:moveTo>
                  <a:pt x="1042581" y="1216841"/>
                </a:moveTo>
                <a:cubicBezTo>
                  <a:pt x="1097809" y="1211823"/>
                  <a:pt x="1150596" y="1224699"/>
                  <a:pt x="1198276" y="1255697"/>
                </a:cubicBezTo>
                <a:cubicBezTo>
                  <a:pt x="1251854" y="1290559"/>
                  <a:pt x="1293631" y="1344186"/>
                  <a:pt x="1322207" y="1411181"/>
                </a:cubicBezTo>
                <a:lnTo>
                  <a:pt x="1329370" y="1432336"/>
                </a:lnTo>
                <a:lnTo>
                  <a:pt x="1307571" y="1432336"/>
                </a:lnTo>
                <a:lnTo>
                  <a:pt x="1304472" y="1421709"/>
                </a:lnTo>
                <a:cubicBezTo>
                  <a:pt x="1277404" y="1356638"/>
                  <a:pt x="1237959" y="1304731"/>
                  <a:pt x="1187679" y="1272018"/>
                </a:cubicBezTo>
                <a:cubicBezTo>
                  <a:pt x="1162409" y="1255558"/>
                  <a:pt x="1135487" y="1244675"/>
                  <a:pt x="1107402" y="1239317"/>
                </a:cubicBezTo>
                <a:cubicBezTo>
                  <a:pt x="1093359" y="1236637"/>
                  <a:pt x="1079026" y="1235341"/>
                  <a:pt x="1064464" y="1235418"/>
                </a:cubicBezTo>
                <a:cubicBezTo>
                  <a:pt x="1049902" y="1235495"/>
                  <a:pt x="1035111" y="1236947"/>
                  <a:pt x="1020153" y="1239767"/>
                </a:cubicBezTo>
                <a:cubicBezTo>
                  <a:pt x="975593" y="1248170"/>
                  <a:pt x="929498" y="1268722"/>
                  <a:pt x="883459" y="1301253"/>
                </a:cubicBezTo>
                <a:lnTo>
                  <a:pt x="697785" y="1432336"/>
                </a:lnTo>
                <a:lnTo>
                  <a:pt x="664049" y="1432336"/>
                </a:lnTo>
                <a:lnTo>
                  <a:pt x="872229" y="1285353"/>
                </a:lnTo>
                <a:cubicBezTo>
                  <a:pt x="929680" y="1244772"/>
                  <a:pt x="987352" y="1221859"/>
                  <a:pt x="1042581" y="1216841"/>
                </a:cubicBezTo>
                <a:close/>
                <a:moveTo>
                  <a:pt x="0" y="737920"/>
                </a:moveTo>
                <a:lnTo>
                  <a:pt x="5844" y="741306"/>
                </a:lnTo>
                <a:lnTo>
                  <a:pt x="0" y="751387"/>
                </a:lnTo>
                <a:close/>
                <a:moveTo>
                  <a:pt x="198932" y="1672"/>
                </a:moveTo>
                <a:cubicBezTo>
                  <a:pt x="518923" y="-16413"/>
                  <a:pt x="825593" y="112828"/>
                  <a:pt x="1039259" y="361476"/>
                </a:cubicBezTo>
                <a:lnTo>
                  <a:pt x="1959643" y="1432336"/>
                </a:lnTo>
                <a:lnTo>
                  <a:pt x="1934060" y="1432336"/>
                </a:lnTo>
                <a:lnTo>
                  <a:pt x="1110135" y="473705"/>
                </a:lnTo>
                <a:lnTo>
                  <a:pt x="1148786" y="524043"/>
                </a:lnTo>
                <a:lnTo>
                  <a:pt x="1769656" y="1432336"/>
                </a:lnTo>
                <a:lnTo>
                  <a:pt x="1746112" y="1432336"/>
                </a:lnTo>
                <a:lnTo>
                  <a:pt x="1216930" y="658148"/>
                </a:lnTo>
                <a:lnTo>
                  <a:pt x="1235084" y="687493"/>
                </a:lnTo>
                <a:lnTo>
                  <a:pt x="1635087" y="1432336"/>
                </a:lnTo>
                <a:lnTo>
                  <a:pt x="1613046" y="1432336"/>
                </a:lnTo>
                <a:lnTo>
                  <a:pt x="1302217" y="853543"/>
                </a:lnTo>
                <a:lnTo>
                  <a:pt x="1540367" y="1432336"/>
                </a:lnTo>
                <a:lnTo>
                  <a:pt x="1519390" y="1432336"/>
                </a:lnTo>
                <a:lnTo>
                  <a:pt x="1353911" y="1030137"/>
                </a:lnTo>
                <a:lnTo>
                  <a:pt x="1475081" y="1432336"/>
                </a:lnTo>
                <a:lnTo>
                  <a:pt x="1454811" y="1432336"/>
                </a:lnTo>
                <a:lnTo>
                  <a:pt x="1386150" y="1204435"/>
                </a:lnTo>
                <a:lnTo>
                  <a:pt x="1432299" y="1432336"/>
                </a:lnTo>
                <a:lnTo>
                  <a:pt x="1412478" y="1432336"/>
                </a:lnTo>
                <a:lnTo>
                  <a:pt x="1400511" y="1373236"/>
                </a:lnTo>
                <a:lnTo>
                  <a:pt x="1407147" y="1432336"/>
                </a:lnTo>
                <a:lnTo>
                  <a:pt x="1342025" y="1432336"/>
                </a:lnTo>
                <a:lnTo>
                  <a:pt x="1336839" y="1402153"/>
                </a:lnTo>
                <a:cubicBezTo>
                  <a:pt x="1305344" y="1285701"/>
                  <a:pt x="1244144" y="1194908"/>
                  <a:pt x="1159359" y="1147606"/>
                </a:cubicBezTo>
                <a:cubicBezTo>
                  <a:pt x="1106628" y="1118176"/>
                  <a:pt x="1049497" y="1108468"/>
                  <a:pt x="990820" y="1118018"/>
                </a:cubicBezTo>
                <a:cubicBezTo>
                  <a:pt x="932145" y="1127566"/>
                  <a:pt x="871922" y="1156371"/>
                  <a:pt x="813007" y="1203969"/>
                </a:cubicBezTo>
                <a:lnTo>
                  <a:pt x="530124" y="1432336"/>
                </a:lnTo>
                <a:lnTo>
                  <a:pt x="499241" y="1432336"/>
                </a:lnTo>
                <a:lnTo>
                  <a:pt x="800770" y="1188908"/>
                </a:lnTo>
                <a:cubicBezTo>
                  <a:pt x="862111" y="1139394"/>
                  <a:pt x="926309" y="1109337"/>
                  <a:pt x="989071" y="1099415"/>
                </a:cubicBezTo>
                <a:cubicBezTo>
                  <a:pt x="1051833" y="1089491"/>
                  <a:pt x="1113159" y="1099705"/>
                  <a:pt x="1168752" y="1130735"/>
                </a:cubicBezTo>
                <a:cubicBezTo>
                  <a:pt x="1247586" y="1174686"/>
                  <a:pt x="1307025" y="1253955"/>
                  <a:pt x="1342535" y="1355575"/>
                </a:cubicBezTo>
                <a:lnTo>
                  <a:pt x="1363574" y="1432019"/>
                </a:lnTo>
                <a:lnTo>
                  <a:pt x="1359749" y="1397048"/>
                </a:lnTo>
                <a:cubicBezTo>
                  <a:pt x="1329899" y="1218338"/>
                  <a:pt x="1243252" y="1078400"/>
                  <a:pt x="1118587" y="1019709"/>
                </a:cubicBezTo>
                <a:cubicBezTo>
                  <a:pt x="1087698" y="1005151"/>
                  <a:pt x="1055599" y="996272"/>
                  <a:pt x="1022865" y="992941"/>
                </a:cubicBezTo>
                <a:cubicBezTo>
                  <a:pt x="924664" y="982949"/>
                  <a:pt x="820746" y="1022885"/>
                  <a:pt x="726627" y="1109170"/>
                </a:cubicBezTo>
                <a:lnTo>
                  <a:pt x="374073" y="1432336"/>
                </a:lnTo>
                <a:lnTo>
                  <a:pt x="345378" y="1432336"/>
                </a:lnTo>
                <a:lnTo>
                  <a:pt x="713556" y="1094849"/>
                </a:lnTo>
                <a:cubicBezTo>
                  <a:pt x="812239" y="1004398"/>
                  <a:pt x="921652" y="962745"/>
                  <a:pt x="1025489" y="973592"/>
                </a:cubicBezTo>
                <a:cubicBezTo>
                  <a:pt x="1060100" y="977207"/>
                  <a:pt x="1094094" y="986656"/>
                  <a:pt x="1126862" y="1002076"/>
                </a:cubicBezTo>
                <a:cubicBezTo>
                  <a:pt x="1235231" y="1053056"/>
                  <a:pt x="1316124" y="1162003"/>
                  <a:pt x="1358157" y="1303529"/>
                </a:cubicBezTo>
                <a:lnTo>
                  <a:pt x="1367853" y="1345522"/>
                </a:lnTo>
                <a:lnTo>
                  <a:pt x="1351243" y="1259208"/>
                </a:lnTo>
                <a:cubicBezTo>
                  <a:pt x="1305393" y="1078208"/>
                  <a:pt x="1202959" y="942911"/>
                  <a:pt x="1063732" y="888960"/>
                </a:cubicBezTo>
                <a:cubicBezTo>
                  <a:pt x="1033066" y="877049"/>
                  <a:pt x="1001744" y="869733"/>
                  <a:pt x="970155" y="866891"/>
                </a:cubicBezTo>
                <a:cubicBezTo>
                  <a:pt x="938567" y="864050"/>
                  <a:pt x="906713" y="865681"/>
                  <a:pt x="874982" y="871664"/>
                </a:cubicBezTo>
                <a:cubicBezTo>
                  <a:pt x="787362" y="888186"/>
                  <a:pt x="700687" y="937906"/>
                  <a:pt x="622940" y="1018479"/>
                </a:cubicBezTo>
                <a:lnTo>
                  <a:pt x="223781" y="1432336"/>
                </a:lnTo>
                <a:lnTo>
                  <a:pt x="196821" y="1432336"/>
                </a:lnTo>
                <a:lnTo>
                  <a:pt x="608935" y="1005046"/>
                </a:lnTo>
                <a:cubicBezTo>
                  <a:pt x="713719" y="896432"/>
                  <a:pt x="834581" y="841768"/>
                  <a:pt x="953320" y="846317"/>
                </a:cubicBezTo>
                <a:cubicBezTo>
                  <a:pt x="992900" y="847834"/>
                  <a:pt x="1032243" y="855929"/>
                  <a:pt x="1070677" y="870799"/>
                </a:cubicBezTo>
                <a:cubicBezTo>
                  <a:pt x="1191327" y="917520"/>
                  <a:pt x="1285397" y="1022266"/>
                  <a:pt x="1340961" y="1163740"/>
                </a:cubicBezTo>
                <a:lnTo>
                  <a:pt x="1358129" y="1217193"/>
                </a:lnTo>
                <a:lnTo>
                  <a:pt x="1357220" y="1211764"/>
                </a:lnTo>
                <a:cubicBezTo>
                  <a:pt x="1305292" y="981641"/>
                  <a:pt x="1171037" y="811329"/>
                  <a:pt x="992643" y="756669"/>
                </a:cubicBezTo>
                <a:cubicBezTo>
                  <a:pt x="949753" y="743514"/>
                  <a:pt x="906374" y="737694"/>
                  <a:pt x="863226" y="738947"/>
                </a:cubicBezTo>
                <a:cubicBezTo>
                  <a:pt x="733781" y="742709"/>
                  <a:pt x="606404" y="810133"/>
                  <a:pt x="500495" y="934173"/>
                </a:cubicBezTo>
                <a:lnTo>
                  <a:pt x="500457" y="934141"/>
                </a:lnTo>
                <a:lnTo>
                  <a:pt x="500483" y="934111"/>
                </a:lnTo>
                <a:lnTo>
                  <a:pt x="493133" y="927784"/>
                </a:lnTo>
                <a:lnTo>
                  <a:pt x="500457" y="934141"/>
                </a:lnTo>
                <a:lnTo>
                  <a:pt x="75157" y="1432336"/>
                </a:lnTo>
                <a:lnTo>
                  <a:pt x="49622" y="1432336"/>
                </a:lnTo>
                <a:lnTo>
                  <a:pt x="485720" y="921470"/>
                </a:lnTo>
                <a:cubicBezTo>
                  <a:pt x="595568" y="792798"/>
                  <a:pt x="728116" y="723025"/>
                  <a:pt x="863174" y="719348"/>
                </a:cubicBezTo>
                <a:cubicBezTo>
                  <a:pt x="908193" y="718122"/>
                  <a:pt x="953491" y="724241"/>
                  <a:pt x="998320" y="737969"/>
                </a:cubicBezTo>
                <a:cubicBezTo>
                  <a:pt x="1130429" y="778437"/>
                  <a:pt x="1239121" y="879474"/>
                  <a:pt x="1309989" y="1020124"/>
                </a:cubicBezTo>
                <a:lnTo>
                  <a:pt x="1336802" y="1083131"/>
                </a:lnTo>
                <a:lnTo>
                  <a:pt x="1331765" y="1063893"/>
                </a:lnTo>
                <a:cubicBezTo>
                  <a:pt x="1256741" y="833006"/>
                  <a:pt x="1098595" y="668169"/>
                  <a:pt x="902961" y="623735"/>
                </a:cubicBezTo>
                <a:cubicBezTo>
                  <a:pt x="877960" y="618063"/>
                  <a:pt x="852980" y="614434"/>
                  <a:pt x="828119" y="612804"/>
                </a:cubicBezTo>
                <a:cubicBezTo>
                  <a:pt x="654096" y="601400"/>
                  <a:pt x="485947" y="687993"/>
                  <a:pt x="357724" y="857914"/>
                </a:cubicBezTo>
                <a:lnTo>
                  <a:pt x="349969" y="852182"/>
                </a:lnTo>
                <a:lnTo>
                  <a:pt x="357748" y="858039"/>
                </a:lnTo>
                <a:lnTo>
                  <a:pt x="0" y="1332230"/>
                </a:lnTo>
                <a:lnTo>
                  <a:pt x="0" y="1299998"/>
                </a:lnTo>
                <a:lnTo>
                  <a:pt x="342251" y="846314"/>
                </a:lnTo>
                <a:cubicBezTo>
                  <a:pt x="474688" y="670778"/>
                  <a:pt x="648895" y="581497"/>
                  <a:pt x="829542" y="593513"/>
                </a:cubicBezTo>
                <a:cubicBezTo>
                  <a:pt x="855348" y="595229"/>
                  <a:pt x="881286" y="599013"/>
                  <a:pt x="907253" y="604908"/>
                </a:cubicBezTo>
                <a:cubicBezTo>
                  <a:pt x="1051687" y="637705"/>
                  <a:pt x="1176284" y="733535"/>
                  <a:pt x="1263848" y="872017"/>
                </a:cubicBezTo>
                <a:lnTo>
                  <a:pt x="1303692" y="945169"/>
                </a:lnTo>
                <a:lnTo>
                  <a:pt x="1290896" y="910042"/>
                </a:lnTo>
                <a:cubicBezTo>
                  <a:pt x="1190590" y="678055"/>
                  <a:pt x="1009732" y="524759"/>
                  <a:pt x="791962" y="492553"/>
                </a:cubicBezTo>
                <a:cubicBezTo>
                  <a:pt x="763502" y="488351"/>
                  <a:pt x="735104" y="486428"/>
                  <a:pt x="706908" y="486714"/>
                </a:cubicBezTo>
                <a:cubicBezTo>
                  <a:pt x="509537" y="488713"/>
                  <a:pt x="322076" y="598910"/>
                  <a:pt x="193283" y="792870"/>
                </a:cubicBezTo>
                <a:lnTo>
                  <a:pt x="0" y="1084028"/>
                </a:lnTo>
                <a:lnTo>
                  <a:pt x="0" y="1049015"/>
                </a:lnTo>
                <a:lnTo>
                  <a:pt x="177189" y="782101"/>
                </a:lnTo>
                <a:cubicBezTo>
                  <a:pt x="309683" y="582508"/>
                  <a:pt x="503046" y="469143"/>
                  <a:pt x="706940" y="467257"/>
                </a:cubicBezTo>
                <a:cubicBezTo>
                  <a:pt x="736068" y="466988"/>
                  <a:pt x="765411" y="468993"/>
                  <a:pt x="794822" y="473348"/>
                </a:cubicBezTo>
                <a:cubicBezTo>
                  <a:pt x="955118" y="497038"/>
                  <a:pt x="1095916" y="584077"/>
                  <a:pt x="1200835" y="718580"/>
                </a:cubicBezTo>
                <a:lnTo>
                  <a:pt x="1253082" y="795611"/>
                </a:lnTo>
                <a:lnTo>
                  <a:pt x="1232729" y="753398"/>
                </a:lnTo>
                <a:cubicBezTo>
                  <a:pt x="1104356" y="523890"/>
                  <a:pt x="895277" y="381048"/>
                  <a:pt x="656542" y="364873"/>
                </a:cubicBezTo>
                <a:cubicBezTo>
                  <a:pt x="395984" y="347247"/>
                  <a:pt x="152777" y="487989"/>
                  <a:pt x="5922" y="741351"/>
                </a:cubicBezTo>
                <a:lnTo>
                  <a:pt x="5844" y="741306"/>
                </a:lnTo>
                <a:lnTo>
                  <a:pt x="5848" y="741300"/>
                </a:lnTo>
                <a:lnTo>
                  <a:pt x="0" y="737918"/>
                </a:lnTo>
                <a:lnTo>
                  <a:pt x="0" y="715139"/>
                </a:lnTo>
                <a:lnTo>
                  <a:pt x="50107" y="639621"/>
                </a:lnTo>
                <a:cubicBezTo>
                  <a:pt x="202568" y="438159"/>
                  <a:pt x="423276" y="329625"/>
                  <a:pt x="657817" y="345513"/>
                </a:cubicBezTo>
                <a:cubicBezTo>
                  <a:pt x="833094" y="357346"/>
                  <a:pt x="992680" y="435404"/>
                  <a:pt x="1117516" y="564704"/>
                </a:cubicBezTo>
                <a:lnTo>
                  <a:pt x="1187994" y="648194"/>
                </a:lnTo>
                <a:lnTo>
                  <a:pt x="1154679" y="594328"/>
                </a:lnTo>
                <a:cubicBezTo>
                  <a:pt x="995123" y="369120"/>
                  <a:pt x="754835" y="240009"/>
                  <a:pt x="492806" y="243764"/>
                </a:cubicBezTo>
                <a:cubicBezTo>
                  <a:pt x="448931" y="244455"/>
                  <a:pt x="405750" y="248838"/>
                  <a:pt x="363566" y="256792"/>
                </a:cubicBezTo>
                <a:cubicBezTo>
                  <a:pt x="243246" y="279479"/>
                  <a:pt x="131279" y="331181"/>
                  <a:pt x="34194" y="407582"/>
                </a:cubicBezTo>
                <a:lnTo>
                  <a:pt x="0" y="437836"/>
                </a:lnTo>
                <a:lnTo>
                  <a:pt x="0" y="411548"/>
                </a:lnTo>
                <a:lnTo>
                  <a:pt x="76209" y="353240"/>
                </a:lnTo>
                <a:cubicBezTo>
                  <a:pt x="199129" y="271935"/>
                  <a:pt x="341541" y="226595"/>
                  <a:pt x="492596" y="224426"/>
                </a:cubicBezTo>
                <a:cubicBezTo>
                  <a:pt x="722710" y="221090"/>
                  <a:pt x="936371" y="317647"/>
                  <a:pt x="1095518" y="490324"/>
                </a:cubicBezTo>
                <a:lnTo>
                  <a:pt x="1138822" y="543878"/>
                </a:lnTo>
                <a:lnTo>
                  <a:pt x="1132778" y="535033"/>
                </a:lnTo>
                <a:cubicBezTo>
                  <a:pt x="962679" y="286167"/>
                  <a:pt x="702238" y="140030"/>
                  <a:pt x="419487" y="129297"/>
                </a:cubicBezTo>
                <a:cubicBezTo>
                  <a:pt x="379095" y="127764"/>
                  <a:pt x="338246" y="128994"/>
                  <a:pt x="297141" y="133083"/>
                </a:cubicBezTo>
                <a:cubicBezTo>
                  <a:pt x="270932" y="135692"/>
                  <a:pt x="245060" y="139404"/>
                  <a:pt x="219524" y="144219"/>
                </a:cubicBezTo>
                <a:cubicBezTo>
                  <a:pt x="145907" y="158100"/>
                  <a:pt x="75428" y="181018"/>
                  <a:pt x="9184" y="212146"/>
                </a:cubicBezTo>
                <a:lnTo>
                  <a:pt x="0" y="217190"/>
                </a:lnTo>
                <a:lnTo>
                  <a:pt x="0" y="197294"/>
                </a:lnTo>
                <a:lnTo>
                  <a:pt x="54608" y="171448"/>
                </a:lnTo>
                <a:cubicBezTo>
                  <a:pt x="130505" y="141699"/>
                  <a:pt x="211174" y="122106"/>
                  <a:pt x="295182" y="113751"/>
                </a:cubicBezTo>
                <a:cubicBezTo>
                  <a:pt x="337186" y="109573"/>
                  <a:pt x="378925" y="108314"/>
                  <a:pt x="420196" y="109878"/>
                </a:cubicBezTo>
                <a:cubicBezTo>
                  <a:pt x="636873" y="118083"/>
                  <a:pt x="840671" y="204056"/>
                  <a:pt x="1002300" y="353699"/>
                </a:cubicBezTo>
                <a:lnTo>
                  <a:pt x="1045648" y="398675"/>
                </a:lnTo>
                <a:lnTo>
                  <a:pt x="1024530" y="374104"/>
                </a:lnTo>
                <a:cubicBezTo>
                  <a:pt x="814802" y="130101"/>
                  <a:pt x="513884" y="3278"/>
                  <a:pt x="199882" y="21025"/>
                </a:cubicBezTo>
                <a:cubicBezTo>
                  <a:pt x="155024" y="23559"/>
                  <a:pt x="109900" y="29045"/>
                  <a:pt x="64736" y="37561"/>
                </a:cubicBezTo>
                <a:lnTo>
                  <a:pt x="0" y="53603"/>
                </a:lnTo>
                <a:lnTo>
                  <a:pt x="0" y="34217"/>
                </a:lnTo>
                <a:lnTo>
                  <a:pt x="61211" y="18523"/>
                </a:lnTo>
                <a:cubicBezTo>
                  <a:pt x="107235" y="9846"/>
                  <a:pt x="153220" y="4256"/>
                  <a:pt x="198932" y="16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850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>
              <a:solidFill>
                <a:schemeClr val="tx1"/>
              </a:solidFill>
              <a:latin typeface="Montserrat" panose="00000500000000000000" pitchFamily="2" charset="0"/>
              <a:ea typeface="Pretendard" panose="02000503000000020004" pitchFamily="2" charset="-127"/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F1F09502-050E-B043-DB0E-2A0CDA461EA3}"/>
              </a:ext>
            </a:extLst>
          </p:cNvPr>
          <p:cNvSpPr/>
          <p:nvPr/>
        </p:nvSpPr>
        <p:spPr>
          <a:xfrm>
            <a:off x="8010062" y="1629672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938F879-AE14-C140-4731-23A2391AE0B6}"/>
              </a:ext>
            </a:extLst>
          </p:cNvPr>
          <p:cNvSpPr/>
          <p:nvPr/>
        </p:nvSpPr>
        <p:spPr>
          <a:xfrm>
            <a:off x="8704135" y="1464684"/>
            <a:ext cx="2862637" cy="995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Pin Vacuum Off </a:t>
            </a:r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Centering Roller Chuck Center </a:t>
            </a:r>
            <a:r>
              <a:rPr lang="ko-KR" altLang="en-US" dirty="0">
                <a:solidFill>
                  <a:schemeClr val="tx1"/>
                </a:solidFill>
              </a:rPr>
              <a:t>방향으로 이동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50717B9-CB30-B969-19D7-12CF78289786}"/>
              </a:ext>
            </a:extLst>
          </p:cNvPr>
          <p:cNvSpPr/>
          <p:nvPr/>
        </p:nvSpPr>
        <p:spPr>
          <a:xfrm>
            <a:off x="540962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A4F73-B3C3-560A-A391-E0F16F424778}"/>
              </a:ext>
            </a:extLst>
          </p:cNvPr>
          <p:cNvSpPr/>
          <p:nvPr/>
        </p:nvSpPr>
        <p:spPr>
          <a:xfrm>
            <a:off x="1235035" y="2875467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On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C9AABAD-CDEE-DFB7-F6CD-489A3E32DC41}"/>
              </a:ext>
            </a:extLst>
          </p:cNvPr>
          <p:cNvSpPr/>
          <p:nvPr/>
        </p:nvSpPr>
        <p:spPr>
          <a:xfrm>
            <a:off x="4453352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388AA7-D9DA-8042-F6E2-E1ACE9FE4464}"/>
              </a:ext>
            </a:extLst>
          </p:cNvPr>
          <p:cNvSpPr/>
          <p:nvPr/>
        </p:nvSpPr>
        <p:spPr>
          <a:xfrm>
            <a:off x="5147425" y="2875467"/>
            <a:ext cx="2862637" cy="570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Chuck </a:t>
            </a:r>
            <a:r>
              <a:rPr lang="ko-KR" altLang="en-US" dirty="0">
                <a:solidFill>
                  <a:schemeClr val="tx1"/>
                </a:solidFill>
              </a:rPr>
              <a:t>상승 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Vacuum On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F648859-4DE2-18BF-A40E-D806FCF2127A}"/>
              </a:ext>
            </a:extLst>
          </p:cNvPr>
          <p:cNvSpPr/>
          <p:nvPr/>
        </p:nvSpPr>
        <p:spPr>
          <a:xfrm>
            <a:off x="8170735" y="30404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4030CA-973A-E618-1D7F-51CDB077922C}"/>
              </a:ext>
            </a:extLst>
          </p:cNvPr>
          <p:cNvSpPr/>
          <p:nvPr/>
        </p:nvSpPr>
        <p:spPr>
          <a:xfrm>
            <a:off x="8864808" y="28754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Off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C575A7B-448F-A9B3-9699-56F98D461F3F}"/>
              </a:ext>
            </a:extLst>
          </p:cNvPr>
          <p:cNvSpPr/>
          <p:nvPr/>
        </p:nvSpPr>
        <p:spPr>
          <a:xfrm>
            <a:off x="540962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C18320-C93F-24A6-A8F6-87157F97F208}"/>
              </a:ext>
            </a:extLst>
          </p:cNvPr>
          <p:cNvSpPr/>
          <p:nvPr/>
        </p:nvSpPr>
        <p:spPr>
          <a:xfrm>
            <a:off x="1235035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Eddy Current, P/N 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Notch Profile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89EABBB-CF26-C740-B910-14E01F27D017}"/>
              </a:ext>
            </a:extLst>
          </p:cNvPr>
          <p:cNvSpPr/>
          <p:nvPr/>
        </p:nvSpPr>
        <p:spPr>
          <a:xfrm>
            <a:off x="4441342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DB3A58-CCCC-248F-9631-F6448127CF67}"/>
              </a:ext>
            </a:extLst>
          </p:cNvPr>
          <p:cNvSpPr/>
          <p:nvPr/>
        </p:nvSpPr>
        <p:spPr>
          <a:xfrm>
            <a:off x="5135415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Chuck </a:t>
            </a:r>
            <a:r>
              <a:rPr lang="ko-KR" altLang="en-US" dirty="0">
                <a:solidFill>
                  <a:schemeClr val="tx1"/>
                </a:solidFill>
              </a:rPr>
              <a:t>하강 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Lift Pin Vacuum On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5F2AB82-8D76-1185-6DFE-C1CDD7C8245B}"/>
              </a:ext>
            </a:extLst>
          </p:cNvPr>
          <p:cNvSpPr/>
          <p:nvPr/>
        </p:nvSpPr>
        <p:spPr>
          <a:xfrm>
            <a:off x="8125180" y="4386255"/>
            <a:ext cx="533400" cy="240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6948B6-59D1-7368-5C25-4C7D5395BB34}"/>
              </a:ext>
            </a:extLst>
          </p:cNvPr>
          <p:cNvSpPr/>
          <p:nvPr/>
        </p:nvSpPr>
        <p:spPr>
          <a:xfrm>
            <a:off x="8819253" y="4221267"/>
            <a:ext cx="2862637" cy="570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Wafer Unloading</a:t>
            </a:r>
          </a:p>
        </p:txBody>
      </p:sp>
    </p:spTree>
    <p:extLst>
      <p:ext uri="{BB962C8B-B14F-4D97-AF65-F5344CB8AC3E}">
        <p14:creationId xmlns:p14="http://schemas.microsoft.com/office/powerpoint/2010/main" val="382545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D4263F-2AE3-4E34-A7F7-E1DB0F0D0E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B17592-590C-4F4F-BF84-DA02E057DFB4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accent1">
                  <a:lumMod val="75000"/>
                  <a:alpha val="83000"/>
                </a:schemeClr>
              </a:gs>
              <a:gs pos="100000">
                <a:schemeClr val="accent2">
                  <a:alpha val="2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BC483-39F6-44C6-811B-0989C8400D96}"/>
              </a:ext>
            </a:extLst>
          </p:cNvPr>
          <p:cNvSpPr txBox="1"/>
          <p:nvPr/>
        </p:nvSpPr>
        <p:spPr>
          <a:xfrm>
            <a:off x="556923" y="1999348"/>
            <a:ext cx="463596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b="1" dirty="0">
                <a:solidFill>
                  <a:schemeClr val="bg1"/>
                </a:solidFill>
                <a:latin typeface="+mj-lt"/>
              </a:rPr>
              <a:t>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BF9D2-F969-DED9-375D-FF44677FA4BD}"/>
              </a:ext>
            </a:extLst>
          </p:cNvPr>
          <p:cNvSpPr txBox="1"/>
          <p:nvPr/>
        </p:nvSpPr>
        <p:spPr>
          <a:xfrm>
            <a:off x="639478" y="3545923"/>
            <a:ext cx="41317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물질의 본질에 다다르는 궁극의 검사 계측 기술을 탐구하는 기업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,</a:t>
            </a:r>
          </a:p>
          <a:p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우리는 선입관이나 편견 없는 상상력으로 창의와 혁신을 추구하며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, </a:t>
            </a:r>
            <a:r>
              <a:rPr kumimoji="1" lang="ko-KR" altLang="en-US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보다 나은 인류의 미래를 지향 합니다</a:t>
            </a:r>
            <a:r>
              <a:rPr kumimoji="1" lang="en-US" altLang="ko-KR" sz="1000" b="1" dirty="0">
                <a:solidFill>
                  <a:schemeClr val="bg1"/>
                </a:solidFill>
                <a:latin typeface="Montserrat" panose="00000500000000000000" pitchFamily="2" charset="0"/>
                <a:ea typeface="+mj-ea"/>
                <a:cs typeface="Pretendard ExtraLight" panose="02000303000000020004" pitchFamily="2" charset="-127"/>
              </a:rPr>
              <a:t>.</a:t>
            </a:r>
            <a:endParaRPr kumimoji="1" lang="x-none" altLang="en-US" sz="1000" b="1" dirty="0">
              <a:solidFill>
                <a:schemeClr val="bg1"/>
              </a:solidFill>
              <a:latin typeface="Montserrat" panose="00000500000000000000" pitchFamily="2" charset="0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FB35C-D3C3-D846-ACF8-4C79259886F6}"/>
              </a:ext>
            </a:extLst>
          </p:cNvPr>
          <p:cNvSpPr txBox="1"/>
          <p:nvPr/>
        </p:nvSpPr>
        <p:spPr>
          <a:xfrm>
            <a:off x="639478" y="4642841"/>
            <a:ext cx="4857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Address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서울특별시 금천구 가산디지털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로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169-23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가산 </a:t>
            </a:r>
            <a:r>
              <a:rPr lang="ko-KR" altLang="en-US" sz="11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모비우스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타워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3F/ B1</a:t>
            </a:r>
          </a:p>
          <a:p>
            <a:pPr>
              <a:buClr>
                <a:schemeClr val="accent1"/>
              </a:buClr>
            </a:pP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                TEL :  + 82-2-3397-3563 </a:t>
            </a:r>
          </a:p>
          <a:p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Website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www.kovistechnology.com</a:t>
            </a:r>
            <a:endParaRPr lang="en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C8E3-09D9-B555-52CF-AF23E4BF7F94}"/>
              </a:ext>
            </a:extLst>
          </p:cNvPr>
          <p:cNvSpPr txBox="1"/>
          <p:nvPr/>
        </p:nvSpPr>
        <p:spPr>
          <a:xfrm>
            <a:off x="639478" y="5318478"/>
            <a:ext cx="38073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Email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담당자 이메일</a:t>
            </a:r>
            <a:endParaRPr lang="en-US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>
              <a:buClr>
                <a:schemeClr val="accent1"/>
              </a:buClr>
            </a:pPr>
            <a:r>
              <a:rPr lang="en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Phone number </a:t>
            </a:r>
            <a:r>
              <a:rPr lang="en" altLang="ko-KR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담당자 핸드폰 번호</a:t>
            </a:r>
            <a:endParaRPr lang="en" altLang="ko-KR" sz="1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F57877E3-AF34-8AE4-7ECC-5C4990625122}"/>
              </a:ext>
            </a:extLst>
          </p:cNvPr>
          <p:cNvGrpSpPr/>
          <p:nvPr/>
        </p:nvGrpSpPr>
        <p:grpSpPr>
          <a:xfrm>
            <a:off x="10846340" y="288802"/>
            <a:ext cx="875489" cy="338489"/>
            <a:chOff x="10505474" y="871643"/>
            <a:chExt cx="1042989" cy="397215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D4709FCA-0B0D-CB08-F541-C7C57852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05474" y="871643"/>
              <a:ext cx="1042989" cy="397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14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14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942B3"/>
      </a:accent1>
      <a:accent2>
        <a:srgbClr val="595959"/>
      </a:accent2>
      <a:accent3>
        <a:srgbClr val="7F7F7F"/>
      </a:accent3>
      <a:accent4>
        <a:srgbClr val="A5A5A5"/>
      </a:accent4>
      <a:accent5>
        <a:srgbClr val="C9C9C9"/>
      </a:accent5>
      <a:accent6>
        <a:srgbClr val="DBDBDB"/>
      </a:accent6>
      <a:hlink>
        <a:srgbClr val="0942B3"/>
      </a:hlink>
      <a:folHlink>
        <a:srgbClr val="7F7F7F"/>
      </a:folHlink>
    </a:clrScheme>
    <a:fontScheme name="사용자 지정 85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31334</TotalTime>
  <Words>370</Words>
  <Application>Microsoft Office PowerPoint</Application>
  <PresentationFormat>와이드스크린</PresentationFormat>
  <Paragraphs>98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Montserrat</vt:lpstr>
      <vt:lpstr>Pretendard</vt:lpstr>
      <vt:lpstr>Arial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Slide Members by BR.YOON</dc:creator>
  <dc:description>The copyright of this document is at Slide Members. Unauthorized copying may result in legal sanctions.</dc:description>
  <cp:lastModifiedBy>석 정</cp:lastModifiedBy>
  <cp:revision>141</cp:revision>
  <dcterms:created xsi:type="dcterms:W3CDTF">2024-01-27T13:07:12Z</dcterms:created>
  <dcterms:modified xsi:type="dcterms:W3CDTF">2026-02-02T04:50:58Z</dcterms:modified>
  <cp:category>www.slidemembers.com</cp:category>
</cp:coreProperties>
</file>